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39"/>
  </p:notesMasterIdLst>
  <p:sldIdLst>
    <p:sldId id="528" r:id="rId2"/>
    <p:sldId id="541" r:id="rId3"/>
    <p:sldId id="503" r:id="rId4"/>
    <p:sldId id="494" r:id="rId5"/>
    <p:sldId id="496" r:id="rId6"/>
    <p:sldId id="515" r:id="rId7"/>
    <p:sldId id="549" r:id="rId8"/>
    <p:sldId id="445" r:id="rId9"/>
    <p:sldId id="519" r:id="rId10"/>
    <p:sldId id="543" r:id="rId11"/>
    <p:sldId id="548" r:id="rId12"/>
    <p:sldId id="522" r:id="rId13"/>
    <p:sldId id="544" r:id="rId14"/>
    <p:sldId id="274" r:id="rId15"/>
    <p:sldId id="271" r:id="rId16"/>
    <p:sldId id="562" r:id="rId17"/>
    <p:sldId id="279" r:id="rId18"/>
    <p:sldId id="510" r:id="rId19"/>
    <p:sldId id="529" r:id="rId20"/>
    <p:sldId id="264" r:id="rId21"/>
    <p:sldId id="530" r:id="rId22"/>
    <p:sldId id="560" r:id="rId23"/>
    <p:sldId id="266" r:id="rId24"/>
    <p:sldId id="568" r:id="rId25"/>
    <p:sldId id="565" r:id="rId26"/>
    <p:sldId id="572" r:id="rId27"/>
    <p:sldId id="564" r:id="rId28"/>
    <p:sldId id="566" r:id="rId29"/>
    <p:sldId id="552" r:id="rId30"/>
    <p:sldId id="554" r:id="rId31"/>
    <p:sldId id="563" r:id="rId32"/>
    <p:sldId id="571" r:id="rId33"/>
    <p:sldId id="559" r:id="rId34"/>
    <p:sldId id="546" r:id="rId35"/>
    <p:sldId id="567" r:id="rId36"/>
    <p:sldId id="547" r:id="rId37"/>
    <p:sldId id="428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C00"/>
    <a:srgbClr val="006600"/>
    <a:srgbClr val="FFFF66"/>
    <a:srgbClr val="F07B06"/>
    <a:srgbClr val="FF9900"/>
    <a:srgbClr val="315223"/>
    <a:srgbClr val="FFFFCC"/>
    <a:srgbClr val="CC0000"/>
    <a:srgbClr val="FFB92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6" autoAdjust="0"/>
    <p:restoredTop sz="79452" autoAdjust="0"/>
  </p:normalViewPr>
  <p:slideViewPr>
    <p:cSldViewPr>
      <p:cViewPr varScale="1">
        <p:scale>
          <a:sx n="89" d="100"/>
          <a:sy n="89" d="100"/>
        </p:scale>
        <p:origin x="17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naturezaeconservacao.eco.br/2016/09/no-para-oncas-sao-vitimas-de-caca.html" TargetMode="External"/><Relationship Id="rId1" Type="http://schemas.openxmlformats.org/officeDocument/2006/relationships/image" Target="../media/image5.JPG"/><Relationship Id="rId6" Type="http://schemas.openxmlformats.org/officeDocument/2006/relationships/image" Target="../media/image8.jpg"/><Relationship Id="rId5" Type="http://schemas.openxmlformats.org/officeDocument/2006/relationships/hyperlink" Target="http://movimentonatura.wordpress.com/tag/ekos/" TargetMode="External"/><Relationship Id="rId4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naturezaeconservacao.eco.br/2016/09/no-para-oncas-sao-vitimas-de-caca.html" TargetMode="External"/><Relationship Id="rId1" Type="http://schemas.openxmlformats.org/officeDocument/2006/relationships/image" Target="../media/image5.JPG"/><Relationship Id="rId6" Type="http://schemas.openxmlformats.org/officeDocument/2006/relationships/image" Target="../media/image8.jpg"/><Relationship Id="rId5" Type="http://schemas.openxmlformats.org/officeDocument/2006/relationships/hyperlink" Target="http://movimentonatura.wordpress.com/tag/ekos/" TargetMode="External"/><Relationship Id="rId4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1B3EC6-7A38-435C-A0F7-EEB3498A5396}" type="doc">
      <dgm:prSet loTypeId="urn:microsoft.com/office/officeart/2005/8/layout/p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7C044D1-AA41-418B-B4F4-91958B10E221}">
      <dgm:prSet phldrT="[Texto]" custT="1"/>
      <dgm:spPr/>
      <dgm:t>
        <a:bodyPr/>
        <a:lstStyle/>
        <a:p>
          <a:r>
            <a:rPr lang="pt-BR" sz="1800" dirty="0"/>
            <a:t>Caça</a:t>
          </a:r>
        </a:p>
      </dgm:t>
    </dgm:pt>
    <dgm:pt modelId="{FDA7E05D-DEFE-4789-9F23-021C2983CAEE}" type="parTrans" cxnId="{85C787DC-0096-4511-A8C5-CBC073F6693E}">
      <dgm:prSet/>
      <dgm:spPr/>
      <dgm:t>
        <a:bodyPr/>
        <a:lstStyle/>
        <a:p>
          <a:endParaRPr lang="pt-BR"/>
        </a:p>
      </dgm:t>
    </dgm:pt>
    <dgm:pt modelId="{68B4CC59-868F-4252-A7FB-17F153561F05}" type="sibTrans" cxnId="{85C787DC-0096-4511-A8C5-CBC073F6693E}">
      <dgm:prSet/>
      <dgm:spPr/>
      <dgm:t>
        <a:bodyPr/>
        <a:lstStyle/>
        <a:p>
          <a:endParaRPr lang="pt-BR"/>
        </a:p>
      </dgm:t>
    </dgm:pt>
    <dgm:pt modelId="{10054F9B-A97E-4850-A7F0-FF7D2F28AD9A}">
      <dgm:prSet phldrT="[Texto]" custT="1"/>
      <dgm:spPr/>
      <dgm:t>
        <a:bodyPr/>
        <a:lstStyle/>
        <a:p>
          <a:r>
            <a:rPr lang="pt-BR" sz="1800" dirty="0"/>
            <a:t>Pesca</a:t>
          </a:r>
        </a:p>
      </dgm:t>
    </dgm:pt>
    <dgm:pt modelId="{EAA935B9-495C-4C89-B88A-264BF9D3F793}" type="parTrans" cxnId="{A51F3BAF-7F00-4259-9DB8-BA04F7DF0E3A}">
      <dgm:prSet/>
      <dgm:spPr/>
      <dgm:t>
        <a:bodyPr/>
        <a:lstStyle/>
        <a:p>
          <a:endParaRPr lang="pt-BR"/>
        </a:p>
      </dgm:t>
    </dgm:pt>
    <dgm:pt modelId="{47A132C2-B669-4BBA-B34B-CB6E9F6D2C82}" type="sibTrans" cxnId="{A51F3BAF-7F00-4259-9DB8-BA04F7DF0E3A}">
      <dgm:prSet/>
      <dgm:spPr/>
      <dgm:t>
        <a:bodyPr/>
        <a:lstStyle/>
        <a:p>
          <a:endParaRPr lang="pt-BR"/>
        </a:p>
      </dgm:t>
    </dgm:pt>
    <dgm:pt modelId="{EBA35CD8-8D99-46FC-B6BE-783EC6C20A8B}">
      <dgm:prSet phldrT="[Texto]" custT="1"/>
      <dgm:spPr/>
      <dgm:t>
        <a:bodyPr/>
        <a:lstStyle/>
        <a:p>
          <a:r>
            <a:rPr lang="pt-BR" sz="1600" dirty="0"/>
            <a:t>Exploração de produtos não madeireiros</a:t>
          </a:r>
        </a:p>
      </dgm:t>
    </dgm:pt>
    <dgm:pt modelId="{C0F44CD0-2847-4AA2-8997-01286CF99BB7}" type="sibTrans" cxnId="{673A08EC-A96C-4D8F-96EC-7A537F694225}">
      <dgm:prSet/>
      <dgm:spPr/>
      <dgm:t>
        <a:bodyPr/>
        <a:lstStyle/>
        <a:p>
          <a:endParaRPr lang="pt-BR"/>
        </a:p>
      </dgm:t>
    </dgm:pt>
    <dgm:pt modelId="{3C0E95FC-09F5-4793-83DE-E15592B69BA4}" type="parTrans" cxnId="{673A08EC-A96C-4D8F-96EC-7A537F694225}">
      <dgm:prSet/>
      <dgm:spPr/>
      <dgm:t>
        <a:bodyPr/>
        <a:lstStyle/>
        <a:p>
          <a:endParaRPr lang="pt-BR"/>
        </a:p>
      </dgm:t>
    </dgm:pt>
    <dgm:pt modelId="{2870708D-A7D2-427F-BF0F-B3A227BB441F}">
      <dgm:prSet phldrT="[Texto]" custT="1"/>
      <dgm:spPr/>
      <dgm:t>
        <a:bodyPr/>
        <a:lstStyle/>
        <a:p>
          <a:r>
            <a:rPr lang="pt-BR" sz="1800" dirty="0"/>
            <a:t>Agricultura</a:t>
          </a:r>
        </a:p>
      </dgm:t>
    </dgm:pt>
    <dgm:pt modelId="{33091453-2CF2-4DA3-97CE-4C2CA7910CA9}" type="sibTrans" cxnId="{AFAE4DE4-ECF7-4CA2-AB27-CD304D997C2B}">
      <dgm:prSet/>
      <dgm:spPr/>
      <dgm:t>
        <a:bodyPr/>
        <a:lstStyle/>
        <a:p>
          <a:endParaRPr lang="pt-BR"/>
        </a:p>
      </dgm:t>
    </dgm:pt>
    <dgm:pt modelId="{C6AA9909-1384-475D-A819-ECBD30468E4B}" type="parTrans" cxnId="{AFAE4DE4-ECF7-4CA2-AB27-CD304D997C2B}">
      <dgm:prSet/>
      <dgm:spPr/>
      <dgm:t>
        <a:bodyPr/>
        <a:lstStyle/>
        <a:p>
          <a:endParaRPr lang="pt-BR"/>
        </a:p>
      </dgm:t>
    </dgm:pt>
    <dgm:pt modelId="{B9094634-2064-4223-B03B-8810445C104C}" type="pres">
      <dgm:prSet presAssocID="{F11B3EC6-7A38-435C-A0F7-EEB3498A5396}" presName="Name0" presStyleCnt="0">
        <dgm:presLayoutVars>
          <dgm:dir/>
          <dgm:resizeHandles val="exact"/>
        </dgm:presLayoutVars>
      </dgm:prSet>
      <dgm:spPr/>
    </dgm:pt>
    <dgm:pt modelId="{870139B3-F7F1-4075-80E8-26993F7FA9D8}" type="pres">
      <dgm:prSet presAssocID="{F11B3EC6-7A38-435C-A0F7-EEB3498A5396}" presName="bkgdShp" presStyleLbl="alignAccFollowNode1" presStyleIdx="0" presStyleCnt="1"/>
      <dgm:spPr/>
    </dgm:pt>
    <dgm:pt modelId="{1506F258-32A7-41B0-8265-F6CE8C62B532}" type="pres">
      <dgm:prSet presAssocID="{F11B3EC6-7A38-435C-A0F7-EEB3498A5396}" presName="linComp" presStyleCnt="0"/>
      <dgm:spPr/>
    </dgm:pt>
    <dgm:pt modelId="{BB7F1E93-2510-4EF0-BD84-16234F67D72C}" type="pres">
      <dgm:prSet presAssocID="{87C044D1-AA41-418B-B4F4-91958B10E221}" presName="compNode" presStyleCnt="0"/>
      <dgm:spPr/>
    </dgm:pt>
    <dgm:pt modelId="{EF2DE8D8-7523-405B-BC8B-EC7B4031246C}" type="pres">
      <dgm:prSet presAssocID="{87C044D1-AA41-418B-B4F4-91958B10E221}" presName="node" presStyleLbl="node1" presStyleIdx="0" presStyleCnt="4">
        <dgm:presLayoutVars>
          <dgm:bulletEnabled val="1"/>
        </dgm:presLayoutVars>
      </dgm:prSet>
      <dgm:spPr/>
    </dgm:pt>
    <dgm:pt modelId="{A81E615A-1325-40DA-B1D7-5C66DFAF411F}" type="pres">
      <dgm:prSet presAssocID="{87C044D1-AA41-418B-B4F4-91958B10E221}" presName="invisiNode" presStyleLbl="node1" presStyleIdx="0" presStyleCnt="4"/>
      <dgm:spPr/>
    </dgm:pt>
    <dgm:pt modelId="{5BED0974-C315-4E5C-82CA-C18DAD8542C9}" type="pres">
      <dgm:prSet presAssocID="{87C044D1-AA41-418B-B4F4-91958B10E221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2FA48585-6693-48DB-B2D8-D0AF5A778421}" type="pres">
      <dgm:prSet presAssocID="{68B4CC59-868F-4252-A7FB-17F153561F05}" presName="sibTrans" presStyleLbl="sibTrans2D1" presStyleIdx="0" presStyleCnt="0"/>
      <dgm:spPr/>
    </dgm:pt>
    <dgm:pt modelId="{681436AC-D640-407F-A370-F146CE7D2F3E}" type="pres">
      <dgm:prSet presAssocID="{10054F9B-A97E-4850-A7F0-FF7D2F28AD9A}" presName="compNode" presStyleCnt="0"/>
      <dgm:spPr/>
    </dgm:pt>
    <dgm:pt modelId="{BCE2C891-C99C-4DF1-88B2-388702000A81}" type="pres">
      <dgm:prSet presAssocID="{10054F9B-A97E-4850-A7F0-FF7D2F28AD9A}" presName="node" presStyleLbl="node1" presStyleIdx="1" presStyleCnt="4">
        <dgm:presLayoutVars>
          <dgm:bulletEnabled val="1"/>
        </dgm:presLayoutVars>
      </dgm:prSet>
      <dgm:spPr/>
    </dgm:pt>
    <dgm:pt modelId="{D279D577-E2B2-4F98-B20A-7B3142D2430D}" type="pres">
      <dgm:prSet presAssocID="{10054F9B-A97E-4850-A7F0-FF7D2F28AD9A}" presName="invisiNode" presStyleLbl="node1" presStyleIdx="1" presStyleCnt="4"/>
      <dgm:spPr/>
    </dgm:pt>
    <dgm:pt modelId="{FF191B30-81D6-44FC-9CEC-6D80B317035B}" type="pres">
      <dgm:prSet presAssocID="{10054F9B-A97E-4850-A7F0-FF7D2F28AD9A}" presName="imagNode" presStyleLbl="fgImgPlace1" presStyleIdx="1" presStyleCnt="4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75C19468-4067-4F38-A2BE-07C5A67E64B1}" type="pres">
      <dgm:prSet presAssocID="{47A132C2-B669-4BBA-B34B-CB6E9F6D2C82}" presName="sibTrans" presStyleLbl="sibTrans2D1" presStyleIdx="0" presStyleCnt="0"/>
      <dgm:spPr/>
    </dgm:pt>
    <dgm:pt modelId="{98D49FAD-9C6D-4B8E-9FD0-65F44BF457D6}" type="pres">
      <dgm:prSet presAssocID="{EBA35CD8-8D99-46FC-B6BE-783EC6C20A8B}" presName="compNode" presStyleCnt="0"/>
      <dgm:spPr/>
    </dgm:pt>
    <dgm:pt modelId="{F6E4EC1F-5812-470B-8DCC-BB24ADD1494C}" type="pres">
      <dgm:prSet presAssocID="{EBA35CD8-8D99-46FC-B6BE-783EC6C20A8B}" presName="node" presStyleLbl="node1" presStyleIdx="2" presStyleCnt="4">
        <dgm:presLayoutVars>
          <dgm:bulletEnabled val="1"/>
        </dgm:presLayoutVars>
      </dgm:prSet>
      <dgm:spPr/>
    </dgm:pt>
    <dgm:pt modelId="{BF3C52B5-1801-432D-9A25-6BCE1946DDF2}" type="pres">
      <dgm:prSet presAssocID="{EBA35CD8-8D99-46FC-B6BE-783EC6C20A8B}" presName="invisiNode" presStyleLbl="node1" presStyleIdx="2" presStyleCnt="4"/>
      <dgm:spPr/>
    </dgm:pt>
    <dgm:pt modelId="{906D2CDA-FCB2-44EC-BA39-DF4F48F3EA7F}" type="pres">
      <dgm:prSet presAssocID="{EBA35CD8-8D99-46FC-B6BE-783EC6C20A8B}" presName="imagNode" presStyleLbl="fgImgPlace1" presStyleIdx="2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12000" r="-12000"/>
          </a:stretch>
        </a:blipFill>
      </dgm:spPr>
    </dgm:pt>
    <dgm:pt modelId="{8FD2D2B1-DB33-4AD3-A264-D507EFA1716D}" type="pres">
      <dgm:prSet presAssocID="{C0F44CD0-2847-4AA2-8997-01286CF99BB7}" presName="sibTrans" presStyleLbl="sibTrans2D1" presStyleIdx="0" presStyleCnt="0"/>
      <dgm:spPr/>
    </dgm:pt>
    <dgm:pt modelId="{0FCC02FC-1D19-4E0E-A35A-87EE0B4DB52E}" type="pres">
      <dgm:prSet presAssocID="{2870708D-A7D2-427F-BF0F-B3A227BB441F}" presName="compNode" presStyleCnt="0"/>
      <dgm:spPr/>
    </dgm:pt>
    <dgm:pt modelId="{5A8671E7-5F24-497A-B63C-97009FE13F44}" type="pres">
      <dgm:prSet presAssocID="{2870708D-A7D2-427F-BF0F-B3A227BB441F}" presName="node" presStyleLbl="node1" presStyleIdx="3" presStyleCnt="4">
        <dgm:presLayoutVars>
          <dgm:bulletEnabled val="1"/>
        </dgm:presLayoutVars>
      </dgm:prSet>
      <dgm:spPr/>
    </dgm:pt>
    <dgm:pt modelId="{1A6D59F0-F375-471F-AA7F-6BDE9581E80E}" type="pres">
      <dgm:prSet presAssocID="{2870708D-A7D2-427F-BF0F-B3A227BB441F}" presName="invisiNode" presStyleLbl="node1" presStyleIdx="3" presStyleCnt="4"/>
      <dgm:spPr/>
    </dgm:pt>
    <dgm:pt modelId="{95E1CE1A-B891-4DBB-A730-0A39C6C0F8D6}" type="pres">
      <dgm:prSet presAssocID="{2870708D-A7D2-427F-BF0F-B3A227BB441F}" presName="imagNode" presStyleLbl="fgImgPlace1" presStyleIdx="3" presStyleCnt="4"/>
      <dgm:spPr>
        <a:blipFill>
          <a:blip xmlns:r="http://schemas.openxmlformats.org/officeDocument/2006/relationships" r:embed="rId6"/>
          <a:srcRect/>
          <a:stretch>
            <a:fillRect t="-1000" b="-1000"/>
          </a:stretch>
        </a:blipFill>
      </dgm:spPr>
    </dgm:pt>
  </dgm:ptLst>
  <dgm:cxnLst>
    <dgm:cxn modelId="{672BBA05-0731-41F0-A6D7-8D46C9961C5F}" type="presOf" srcId="{C0F44CD0-2847-4AA2-8997-01286CF99BB7}" destId="{8FD2D2B1-DB33-4AD3-A264-D507EFA1716D}" srcOrd="0" destOrd="0" presId="urn:microsoft.com/office/officeart/2005/8/layout/pList2"/>
    <dgm:cxn modelId="{86CD9C10-D4AE-4C63-82F2-D798DDAE4E2D}" type="presOf" srcId="{87C044D1-AA41-418B-B4F4-91958B10E221}" destId="{EF2DE8D8-7523-405B-BC8B-EC7B4031246C}" srcOrd="0" destOrd="0" presId="urn:microsoft.com/office/officeart/2005/8/layout/pList2"/>
    <dgm:cxn modelId="{426E9769-B443-4C9B-935B-75B436569737}" type="presOf" srcId="{68B4CC59-868F-4252-A7FB-17F153561F05}" destId="{2FA48585-6693-48DB-B2D8-D0AF5A778421}" srcOrd="0" destOrd="0" presId="urn:microsoft.com/office/officeart/2005/8/layout/pList2"/>
    <dgm:cxn modelId="{B6BEDC69-4B1C-414D-BE0E-30D3B6532944}" type="presOf" srcId="{F11B3EC6-7A38-435C-A0F7-EEB3498A5396}" destId="{B9094634-2064-4223-B03B-8810445C104C}" srcOrd="0" destOrd="0" presId="urn:microsoft.com/office/officeart/2005/8/layout/pList2"/>
    <dgm:cxn modelId="{B28CE192-D80E-4AAE-91DD-827FF3760A98}" type="presOf" srcId="{10054F9B-A97E-4850-A7F0-FF7D2F28AD9A}" destId="{BCE2C891-C99C-4DF1-88B2-388702000A81}" srcOrd="0" destOrd="0" presId="urn:microsoft.com/office/officeart/2005/8/layout/pList2"/>
    <dgm:cxn modelId="{4842A1A3-1366-4E21-91EA-B5E7598D116C}" type="presOf" srcId="{EBA35CD8-8D99-46FC-B6BE-783EC6C20A8B}" destId="{F6E4EC1F-5812-470B-8DCC-BB24ADD1494C}" srcOrd="0" destOrd="0" presId="urn:microsoft.com/office/officeart/2005/8/layout/pList2"/>
    <dgm:cxn modelId="{A51F3BAF-7F00-4259-9DB8-BA04F7DF0E3A}" srcId="{F11B3EC6-7A38-435C-A0F7-EEB3498A5396}" destId="{10054F9B-A97E-4850-A7F0-FF7D2F28AD9A}" srcOrd="1" destOrd="0" parTransId="{EAA935B9-495C-4C89-B88A-264BF9D3F793}" sibTransId="{47A132C2-B669-4BBA-B34B-CB6E9F6D2C82}"/>
    <dgm:cxn modelId="{85C787DC-0096-4511-A8C5-CBC073F6693E}" srcId="{F11B3EC6-7A38-435C-A0F7-EEB3498A5396}" destId="{87C044D1-AA41-418B-B4F4-91958B10E221}" srcOrd="0" destOrd="0" parTransId="{FDA7E05D-DEFE-4789-9F23-021C2983CAEE}" sibTransId="{68B4CC59-868F-4252-A7FB-17F153561F05}"/>
    <dgm:cxn modelId="{AFAE4DE4-ECF7-4CA2-AB27-CD304D997C2B}" srcId="{F11B3EC6-7A38-435C-A0F7-EEB3498A5396}" destId="{2870708D-A7D2-427F-BF0F-B3A227BB441F}" srcOrd="3" destOrd="0" parTransId="{C6AA9909-1384-475D-A819-ECBD30468E4B}" sibTransId="{33091453-2CF2-4DA3-97CE-4C2CA7910CA9}"/>
    <dgm:cxn modelId="{86898FEB-D96F-4FE8-934B-CD656A01684E}" type="presOf" srcId="{47A132C2-B669-4BBA-B34B-CB6E9F6D2C82}" destId="{75C19468-4067-4F38-A2BE-07C5A67E64B1}" srcOrd="0" destOrd="0" presId="urn:microsoft.com/office/officeart/2005/8/layout/pList2"/>
    <dgm:cxn modelId="{673A08EC-A96C-4D8F-96EC-7A537F694225}" srcId="{F11B3EC6-7A38-435C-A0F7-EEB3498A5396}" destId="{EBA35CD8-8D99-46FC-B6BE-783EC6C20A8B}" srcOrd="2" destOrd="0" parTransId="{3C0E95FC-09F5-4793-83DE-E15592B69BA4}" sibTransId="{C0F44CD0-2847-4AA2-8997-01286CF99BB7}"/>
    <dgm:cxn modelId="{71540AF7-339A-4A42-8BBB-8B4DED8A63D8}" type="presOf" srcId="{2870708D-A7D2-427F-BF0F-B3A227BB441F}" destId="{5A8671E7-5F24-497A-B63C-97009FE13F44}" srcOrd="0" destOrd="0" presId="urn:microsoft.com/office/officeart/2005/8/layout/pList2"/>
    <dgm:cxn modelId="{8D811A31-3105-412C-BC49-5A1A01E53592}" type="presParOf" srcId="{B9094634-2064-4223-B03B-8810445C104C}" destId="{870139B3-F7F1-4075-80E8-26993F7FA9D8}" srcOrd="0" destOrd="0" presId="urn:microsoft.com/office/officeart/2005/8/layout/pList2"/>
    <dgm:cxn modelId="{ABDB7995-F662-4E81-98CD-AEEA0B4521B3}" type="presParOf" srcId="{B9094634-2064-4223-B03B-8810445C104C}" destId="{1506F258-32A7-41B0-8265-F6CE8C62B532}" srcOrd="1" destOrd="0" presId="urn:microsoft.com/office/officeart/2005/8/layout/pList2"/>
    <dgm:cxn modelId="{5C687A78-6379-4620-9F84-3BE345E84CE3}" type="presParOf" srcId="{1506F258-32A7-41B0-8265-F6CE8C62B532}" destId="{BB7F1E93-2510-4EF0-BD84-16234F67D72C}" srcOrd="0" destOrd="0" presId="urn:microsoft.com/office/officeart/2005/8/layout/pList2"/>
    <dgm:cxn modelId="{3529C534-EA76-468F-B010-20F721529F15}" type="presParOf" srcId="{BB7F1E93-2510-4EF0-BD84-16234F67D72C}" destId="{EF2DE8D8-7523-405B-BC8B-EC7B4031246C}" srcOrd="0" destOrd="0" presId="urn:microsoft.com/office/officeart/2005/8/layout/pList2"/>
    <dgm:cxn modelId="{01AD888F-73E9-4F37-BD81-033B4F65CE08}" type="presParOf" srcId="{BB7F1E93-2510-4EF0-BD84-16234F67D72C}" destId="{A81E615A-1325-40DA-B1D7-5C66DFAF411F}" srcOrd="1" destOrd="0" presId="urn:microsoft.com/office/officeart/2005/8/layout/pList2"/>
    <dgm:cxn modelId="{B0333A85-8090-4959-84B5-1E02E0C0406E}" type="presParOf" srcId="{BB7F1E93-2510-4EF0-BD84-16234F67D72C}" destId="{5BED0974-C315-4E5C-82CA-C18DAD8542C9}" srcOrd="2" destOrd="0" presId="urn:microsoft.com/office/officeart/2005/8/layout/pList2"/>
    <dgm:cxn modelId="{C4C45280-59D8-4772-88F4-6E6CA6F37B5E}" type="presParOf" srcId="{1506F258-32A7-41B0-8265-F6CE8C62B532}" destId="{2FA48585-6693-48DB-B2D8-D0AF5A778421}" srcOrd="1" destOrd="0" presId="urn:microsoft.com/office/officeart/2005/8/layout/pList2"/>
    <dgm:cxn modelId="{B13A41AA-C9E9-4D2A-99C4-5DA553C18488}" type="presParOf" srcId="{1506F258-32A7-41B0-8265-F6CE8C62B532}" destId="{681436AC-D640-407F-A370-F146CE7D2F3E}" srcOrd="2" destOrd="0" presId="urn:microsoft.com/office/officeart/2005/8/layout/pList2"/>
    <dgm:cxn modelId="{2394D661-6B21-427A-AD22-346141000BB8}" type="presParOf" srcId="{681436AC-D640-407F-A370-F146CE7D2F3E}" destId="{BCE2C891-C99C-4DF1-88B2-388702000A81}" srcOrd="0" destOrd="0" presId="urn:microsoft.com/office/officeart/2005/8/layout/pList2"/>
    <dgm:cxn modelId="{53AAF4EE-A619-4EBF-AB65-1AC383A493A9}" type="presParOf" srcId="{681436AC-D640-407F-A370-F146CE7D2F3E}" destId="{D279D577-E2B2-4F98-B20A-7B3142D2430D}" srcOrd="1" destOrd="0" presId="urn:microsoft.com/office/officeart/2005/8/layout/pList2"/>
    <dgm:cxn modelId="{19154F0A-D5D5-491B-9E89-6220712F1162}" type="presParOf" srcId="{681436AC-D640-407F-A370-F146CE7D2F3E}" destId="{FF191B30-81D6-44FC-9CEC-6D80B317035B}" srcOrd="2" destOrd="0" presId="urn:microsoft.com/office/officeart/2005/8/layout/pList2"/>
    <dgm:cxn modelId="{BB527C99-DA0A-4DEE-928A-828CFBB7583B}" type="presParOf" srcId="{1506F258-32A7-41B0-8265-F6CE8C62B532}" destId="{75C19468-4067-4F38-A2BE-07C5A67E64B1}" srcOrd="3" destOrd="0" presId="urn:microsoft.com/office/officeart/2005/8/layout/pList2"/>
    <dgm:cxn modelId="{862828DE-3EA7-452E-A56B-BBFC44756CAE}" type="presParOf" srcId="{1506F258-32A7-41B0-8265-F6CE8C62B532}" destId="{98D49FAD-9C6D-4B8E-9FD0-65F44BF457D6}" srcOrd="4" destOrd="0" presId="urn:microsoft.com/office/officeart/2005/8/layout/pList2"/>
    <dgm:cxn modelId="{A60A68A8-996C-4BE9-9F9C-5AA3D7BC2646}" type="presParOf" srcId="{98D49FAD-9C6D-4B8E-9FD0-65F44BF457D6}" destId="{F6E4EC1F-5812-470B-8DCC-BB24ADD1494C}" srcOrd="0" destOrd="0" presId="urn:microsoft.com/office/officeart/2005/8/layout/pList2"/>
    <dgm:cxn modelId="{2774708B-B92A-4361-8BA1-10F96323FBB1}" type="presParOf" srcId="{98D49FAD-9C6D-4B8E-9FD0-65F44BF457D6}" destId="{BF3C52B5-1801-432D-9A25-6BCE1946DDF2}" srcOrd="1" destOrd="0" presId="urn:microsoft.com/office/officeart/2005/8/layout/pList2"/>
    <dgm:cxn modelId="{B45BE17D-8ABA-44D1-A9AD-5DEA991A763C}" type="presParOf" srcId="{98D49FAD-9C6D-4B8E-9FD0-65F44BF457D6}" destId="{906D2CDA-FCB2-44EC-BA39-DF4F48F3EA7F}" srcOrd="2" destOrd="0" presId="urn:microsoft.com/office/officeart/2005/8/layout/pList2"/>
    <dgm:cxn modelId="{A3F89D8C-6F47-4C98-B879-0838F0119B98}" type="presParOf" srcId="{1506F258-32A7-41B0-8265-F6CE8C62B532}" destId="{8FD2D2B1-DB33-4AD3-A264-D507EFA1716D}" srcOrd="5" destOrd="0" presId="urn:microsoft.com/office/officeart/2005/8/layout/pList2"/>
    <dgm:cxn modelId="{C56EBE9F-7DBE-4A39-A677-908A69D4DC35}" type="presParOf" srcId="{1506F258-32A7-41B0-8265-F6CE8C62B532}" destId="{0FCC02FC-1D19-4E0E-A35A-87EE0B4DB52E}" srcOrd="6" destOrd="0" presId="urn:microsoft.com/office/officeart/2005/8/layout/pList2"/>
    <dgm:cxn modelId="{A0717BA5-2275-4BC1-8293-2855AF1E9A23}" type="presParOf" srcId="{0FCC02FC-1D19-4E0E-A35A-87EE0B4DB52E}" destId="{5A8671E7-5F24-497A-B63C-97009FE13F44}" srcOrd="0" destOrd="0" presId="urn:microsoft.com/office/officeart/2005/8/layout/pList2"/>
    <dgm:cxn modelId="{CD8702ED-973F-4A2E-8136-94C5FF3D9668}" type="presParOf" srcId="{0FCC02FC-1D19-4E0E-A35A-87EE0B4DB52E}" destId="{1A6D59F0-F375-471F-AA7F-6BDE9581E80E}" srcOrd="1" destOrd="0" presId="urn:microsoft.com/office/officeart/2005/8/layout/pList2"/>
    <dgm:cxn modelId="{F3922AF3-3ABC-4D2D-A8E2-03CA04D8AEE2}" type="presParOf" srcId="{0FCC02FC-1D19-4E0E-A35A-87EE0B4DB52E}" destId="{95E1CE1A-B891-4DBB-A730-0A39C6C0F8D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F1420E-B3AD-4678-B0EE-0F630FF71061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9EAB2BB5-CE0A-4F8D-9171-A449424B9F0B}">
      <dgm:prSet phldrT="[Texto]"/>
      <dgm:spPr/>
      <dgm:t>
        <a:bodyPr/>
        <a:lstStyle/>
        <a:p>
          <a:r>
            <a:rPr lang="pt-BR" dirty="0"/>
            <a:t>Ferramenta lúdica para explorar algum processo</a:t>
          </a:r>
        </a:p>
      </dgm:t>
    </dgm:pt>
    <dgm:pt modelId="{E7A2149E-D1EC-4CDF-925C-D21E90580888}" type="parTrans" cxnId="{C3D27248-9443-4C31-9C3F-36DF1CBD046D}">
      <dgm:prSet/>
      <dgm:spPr/>
      <dgm:t>
        <a:bodyPr/>
        <a:lstStyle/>
        <a:p>
          <a:endParaRPr lang="pt-BR"/>
        </a:p>
      </dgm:t>
    </dgm:pt>
    <dgm:pt modelId="{3A395C86-132D-4380-8618-CC58840FBB84}" type="sibTrans" cxnId="{C3D27248-9443-4C31-9C3F-36DF1CBD046D}">
      <dgm:prSet/>
      <dgm:spPr/>
      <dgm:t>
        <a:bodyPr/>
        <a:lstStyle/>
        <a:p>
          <a:endParaRPr lang="pt-BR"/>
        </a:p>
      </dgm:t>
    </dgm:pt>
    <dgm:pt modelId="{C2E825A4-498A-46AE-AB29-B724AF1BC082}">
      <dgm:prSet phldrT="[Texto]"/>
      <dgm:spPr/>
      <dgm:t>
        <a:bodyPr/>
        <a:lstStyle/>
        <a:p>
          <a:r>
            <a:rPr lang="pt-BR" dirty="0"/>
            <a:t>Visuais (tabuleiro/eletrônicos): melhor para populações iletradas</a:t>
          </a:r>
        </a:p>
      </dgm:t>
    </dgm:pt>
    <dgm:pt modelId="{D70AA68A-4CD6-46EA-98E5-BB3D130FA480}" type="parTrans" cxnId="{CACF626A-6B2A-4BB7-A201-EB86248E6A83}">
      <dgm:prSet/>
      <dgm:spPr/>
      <dgm:t>
        <a:bodyPr/>
        <a:lstStyle/>
        <a:p>
          <a:endParaRPr lang="pt-BR"/>
        </a:p>
      </dgm:t>
    </dgm:pt>
    <dgm:pt modelId="{3A3997EB-2E56-41D3-ABCA-27935ED6008D}" type="sibTrans" cxnId="{CACF626A-6B2A-4BB7-A201-EB86248E6A83}">
      <dgm:prSet/>
      <dgm:spPr/>
      <dgm:t>
        <a:bodyPr/>
        <a:lstStyle/>
        <a:p>
          <a:endParaRPr lang="pt-BR"/>
        </a:p>
      </dgm:t>
    </dgm:pt>
    <dgm:pt modelId="{11FA59FE-9BA6-4E39-AB70-D57D48435ED5}">
      <dgm:prSet phldrT="[Texto]"/>
      <dgm:spPr/>
      <dgm:t>
        <a:bodyPr/>
        <a:lstStyle/>
        <a:p>
          <a:r>
            <a:rPr lang="pt-BR" dirty="0"/>
            <a:t>Entender comportamentos socioecológicos complexos (fenômenos emergentes)</a:t>
          </a:r>
        </a:p>
      </dgm:t>
    </dgm:pt>
    <dgm:pt modelId="{FF8B0C54-AE9C-4B2B-A6AE-0281A1729246}" type="parTrans" cxnId="{363A84AA-30FB-40ED-9DE4-41CC07816782}">
      <dgm:prSet/>
      <dgm:spPr/>
      <dgm:t>
        <a:bodyPr/>
        <a:lstStyle/>
        <a:p>
          <a:endParaRPr lang="pt-BR"/>
        </a:p>
      </dgm:t>
    </dgm:pt>
    <dgm:pt modelId="{56D18A4F-68C5-428A-AE2D-DBDD1E2BB867}" type="sibTrans" cxnId="{363A84AA-30FB-40ED-9DE4-41CC07816782}">
      <dgm:prSet/>
      <dgm:spPr/>
      <dgm:t>
        <a:bodyPr/>
        <a:lstStyle/>
        <a:p>
          <a:endParaRPr lang="pt-BR"/>
        </a:p>
      </dgm:t>
    </dgm:pt>
    <dgm:pt modelId="{0850B21D-536E-4942-9B8B-53FE32532A11}">
      <dgm:prSet phldrT="[Texto]"/>
      <dgm:spPr/>
      <dgm:t>
        <a:bodyPr/>
        <a:lstStyle/>
        <a:p>
          <a:r>
            <a:rPr lang="pt-BR" dirty="0"/>
            <a:t>Experimentar efeitos de ações coletivas</a:t>
          </a:r>
        </a:p>
      </dgm:t>
    </dgm:pt>
    <dgm:pt modelId="{662802CC-AC38-475E-B3A4-ECAE7AD07562}" type="parTrans" cxnId="{52CD087B-5238-414D-965C-AAF2274E74AE}">
      <dgm:prSet/>
      <dgm:spPr/>
      <dgm:t>
        <a:bodyPr/>
        <a:lstStyle/>
        <a:p>
          <a:endParaRPr lang="pt-BR"/>
        </a:p>
      </dgm:t>
    </dgm:pt>
    <dgm:pt modelId="{F398DA39-A146-440D-A6B7-0DC018E42942}" type="sibTrans" cxnId="{52CD087B-5238-414D-965C-AAF2274E74AE}">
      <dgm:prSet/>
      <dgm:spPr/>
      <dgm:t>
        <a:bodyPr/>
        <a:lstStyle/>
        <a:p>
          <a:endParaRPr lang="pt-BR"/>
        </a:p>
      </dgm:t>
    </dgm:pt>
    <dgm:pt modelId="{7B621EFB-B85F-495B-A086-1BB6A8295000}">
      <dgm:prSet phldrT="[Texto]"/>
      <dgm:spPr/>
      <dgm:t>
        <a:bodyPr/>
        <a:lstStyle/>
        <a:p>
          <a:r>
            <a:rPr lang="pt-BR" dirty="0"/>
            <a:t>Objetivos além do entretenimento: engajar, entender tomada de decisão</a:t>
          </a:r>
        </a:p>
      </dgm:t>
    </dgm:pt>
    <dgm:pt modelId="{C7B561CC-6E4A-4871-ACF1-DAB892BB57EA}" type="parTrans" cxnId="{D643498B-77B5-4225-843C-39834AC2B8E9}">
      <dgm:prSet/>
      <dgm:spPr/>
      <dgm:t>
        <a:bodyPr/>
        <a:lstStyle/>
        <a:p>
          <a:endParaRPr lang="pt-BR"/>
        </a:p>
      </dgm:t>
    </dgm:pt>
    <dgm:pt modelId="{88DD53B5-3D68-496F-958C-A6FEFB1162B4}" type="sibTrans" cxnId="{D643498B-77B5-4225-843C-39834AC2B8E9}">
      <dgm:prSet/>
      <dgm:spPr/>
      <dgm:t>
        <a:bodyPr/>
        <a:lstStyle/>
        <a:p>
          <a:endParaRPr lang="pt-BR"/>
        </a:p>
      </dgm:t>
    </dgm:pt>
    <dgm:pt modelId="{DC791841-11E1-4825-B46E-165D7C26EF7E}" type="pres">
      <dgm:prSet presAssocID="{1EF1420E-B3AD-4678-B0EE-0F630FF71061}" presName="Name0" presStyleCnt="0">
        <dgm:presLayoutVars>
          <dgm:chMax val="7"/>
          <dgm:chPref val="7"/>
          <dgm:dir/>
        </dgm:presLayoutVars>
      </dgm:prSet>
      <dgm:spPr/>
    </dgm:pt>
    <dgm:pt modelId="{5DC533B6-09BC-47AA-893A-F057D868E3AE}" type="pres">
      <dgm:prSet presAssocID="{1EF1420E-B3AD-4678-B0EE-0F630FF71061}" presName="Name1" presStyleCnt="0"/>
      <dgm:spPr/>
    </dgm:pt>
    <dgm:pt modelId="{AAE2CBCA-8FDD-4EF2-A2AF-966327122171}" type="pres">
      <dgm:prSet presAssocID="{1EF1420E-B3AD-4678-B0EE-0F630FF71061}" presName="cycle" presStyleCnt="0"/>
      <dgm:spPr/>
    </dgm:pt>
    <dgm:pt modelId="{11DFDBF6-AD38-4C77-BC2B-7688281649D8}" type="pres">
      <dgm:prSet presAssocID="{1EF1420E-B3AD-4678-B0EE-0F630FF71061}" presName="srcNode" presStyleLbl="node1" presStyleIdx="0" presStyleCnt="5"/>
      <dgm:spPr/>
    </dgm:pt>
    <dgm:pt modelId="{3FA7349C-B6E6-4A62-BD8E-7FC15ABB3384}" type="pres">
      <dgm:prSet presAssocID="{1EF1420E-B3AD-4678-B0EE-0F630FF71061}" presName="conn" presStyleLbl="parChTrans1D2" presStyleIdx="0" presStyleCnt="1"/>
      <dgm:spPr/>
    </dgm:pt>
    <dgm:pt modelId="{B538C54C-7000-4611-A4D1-FE052A214410}" type="pres">
      <dgm:prSet presAssocID="{1EF1420E-B3AD-4678-B0EE-0F630FF71061}" presName="extraNode" presStyleLbl="node1" presStyleIdx="0" presStyleCnt="5"/>
      <dgm:spPr/>
    </dgm:pt>
    <dgm:pt modelId="{4892FC3F-F88E-474A-A2C6-C9999D8DD5DF}" type="pres">
      <dgm:prSet presAssocID="{1EF1420E-B3AD-4678-B0EE-0F630FF71061}" presName="dstNode" presStyleLbl="node1" presStyleIdx="0" presStyleCnt="5"/>
      <dgm:spPr/>
    </dgm:pt>
    <dgm:pt modelId="{90A1F39A-3CDA-4CE9-8BE3-E10C12383AEC}" type="pres">
      <dgm:prSet presAssocID="{9EAB2BB5-CE0A-4F8D-9171-A449424B9F0B}" presName="text_1" presStyleLbl="node1" presStyleIdx="0" presStyleCnt="5">
        <dgm:presLayoutVars>
          <dgm:bulletEnabled val="1"/>
        </dgm:presLayoutVars>
      </dgm:prSet>
      <dgm:spPr/>
    </dgm:pt>
    <dgm:pt modelId="{E63B0BF5-FA3B-4836-9D3D-9EF7411277C1}" type="pres">
      <dgm:prSet presAssocID="{9EAB2BB5-CE0A-4F8D-9171-A449424B9F0B}" presName="accent_1" presStyleCnt="0"/>
      <dgm:spPr/>
    </dgm:pt>
    <dgm:pt modelId="{828C0928-7D3B-4218-A381-94C4C4B47175}" type="pres">
      <dgm:prSet presAssocID="{9EAB2BB5-CE0A-4F8D-9171-A449424B9F0B}" presName="accentRepeatNode" presStyleLbl="solidFgAcc1" presStyleIdx="0" presStyleCnt="5" custScaleX="67635" custScaleY="69314"/>
      <dgm:spPr>
        <a:blipFill rotWithShape="0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0354DDE4-E5EA-4572-AF8F-80B52BF8BE84}" type="pres">
      <dgm:prSet presAssocID="{7B621EFB-B85F-495B-A086-1BB6A8295000}" presName="text_2" presStyleLbl="node1" presStyleIdx="1" presStyleCnt="5">
        <dgm:presLayoutVars>
          <dgm:bulletEnabled val="1"/>
        </dgm:presLayoutVars>
      </dgm:prSet>
      <dgm:spPr/>
    </dgm:pt>
    <dgm:pt modelId="{A0D5979B-D356-4B74-BF70-79FB47E02FFF}" type="pres">
      <dgm:prSet presAssocID="{7B621EFB-B85F-495B-A086-1BB6A8295000}" presName="accent_2" presStyleCnt="0"/>
      <dgm:spPr/>
    </dgm:pt>
    <dgm:pt modelId="{4B047A0F-95C5-4D2F-9CB6-36B70CD76298}" type="pres">
      <dgm:prSet presAssocID="{7B621EFB-B85F-495B-A086-1BB6A8295000}" presName="accentRepeatNode" presStyleLbl="solidFgAcc1" presStyleIdx="1" presStyleCnt="5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4DAE2D7C-DB6B-4E4C-A336-991E207E4DB0}" type="pres">
      <dgm:prSet presAssocID="{C2E825A4-498A-46AE-AB29-B724AF1BC082}" presName="text_3" presStyleLbl="node1" presStyleIdx="2" presStyleCnt="5">
        <dgm:presLayoutVars>
          <dgm:bulletEnabled val="1"/>
        </dgm:presLayoutVars>
      </dgm:prSet>
      <dgm:spPr/>
    </dgm:pt>
    <dgm:pt modelId="{E99668FA-9166-4C2B-9AC9-867D72B73B62}" type="pres">
      <dgm:prSet presAssocID="{C2E825A4-498A-46AE-AB29-B724AF1BC082}" presName="accent_3" presStyleCnt="0"/>
      <dgm:spPr/>
    </dgm:pt>
    <dgm:pt modelId="{45924FA2-94F7-4560-BCF2-7D63448EAC81}" type="pres">
      <dgm:prSet presAssocID="{C2E825A4-498A-46AE-AB29-B724AF1BC082}" presName="accentRepeatNode" presStyleLbl="solidFgAcc1" presStyleIdx="2" presStyleCnt="5"/>
      <dgm:spPr>
        <a:blipFill rotWithShape="0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F8CD34C9-B4AB-4467-9505-A2A2EE93D5BE}" type="pres">
      <dgm:prSet presAssocID="{11FA59FE-9BA6-4E39-AB70-D57D48435ED5}" presName="text_4" presStyleLbl="node1" presStyleIdx="3" presStyleCnt="5">
        <dgm:presLayoutVars>
          <dgm:bulletEnabled val="1"/>
        </dgm:presLayoutVars>
      </dgm:prSet>
      <dgm:spPr/>
    </dgm:pt>
    <dgm:pt modelId="{EC66BC08-8AA0-4A43-BA2B-787F94416CA8}" type="pres">
      <dgm:prSet presAssocID="{11FA59FE-9BA6-4E39-AB70-D57D48435ED5}" presName="accent_4" presStyleCnt="0"/>
      <dgm:spPr/>
    </dgm:pt>
    <dgm:pt modelId="{3FB24185-22E9-498F-A51B-D3780F86C355}" type="pres">
      <dgm:prSet presAssocID="{11FA59FE-9BA6-4E39-AB70-D57D48435ED5}" presName="accentRepeatNode" presStyleLbl="solidFgAcc1" presStyleIdx="3" presStyleCnt="5"/>
      <dgm:spPr>
        <a:blipFill rotWithShape="0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9101095E-E3A9-456C-B3F0-57FD1235E25D}" type="pres">
      <dgm:prSet presAssocID="{0850B21D-536E-4942-9B8B-53FE32532A11}" presName="text_5" presStyleLbl="node1" presStyleIdx="4" presStyleCnt="5">
        <dgm:presLayoutVars>
          <dgm:bulletEnabled val="1"/>
        </dgm:presLayoutVars>
      </dgm:prSet>
      <dgm:spPr/>
    </dgm:pt>
    <dgm:pt modelId="{A87830E6-7B11-4AAB-B4E1-44EB0D12EF00}" type="pres">
      <dgm:prSet presAssocID="{0850B21D-536E-4942-9B8B-53FE32532A11}" presName="accent_5" presStyleCnt="0"/>
      <dgm:spPr/>
    </dgm:pt>
    <dgm:pt modelId="{34BF6828-1770-49A7-87C1-5B384107EB36}" type="pres">
      <dgm:prSet presAssocID="{0850B21D-536E-4942-9B8B-53FE32532A11}" presName="accentRepeatNode" presStyleLbl="solidFgAcc1" presStyleIdx="4" presStyleCnt="5"/>
      <dgm:spPr>
        <a:blipFill rotWithShape="0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</dgm:pt>
  </dgm:ptLst>
  <dgm:cxnLst>
    <dgm:cxn modelId="{9520C204-8204-4F83-A205-1DE2A88C6DD8}" type="presOf" srcId="{3A395C86-132D-4380-8618-CC58840FBB84}" destId="{3FA7349C-B6E6-4A62-BD8E-7FC15ABB3384}" srcOrd="0" destOrd="0" presId="urn:microsoft.com/office/officeart/2008/layout/VerticalCurvedList"/>
    <dgm:cxn modelId="{50B8C043-57CC-4786-9E40-526BB589BC5A}" type="presOf" srcId="{1EF1420E-B3AD-4678-B0EE-0F630FF71061}" destId="{DC791841-11E1-4825-B46E-165D7C26EF7E}" srcOrd="0" destOrd="0" presId="urn:microsoft.com/office/officeart/2008/layout/VerticalCurvedList"/>
    <dgm:cxn modelId="{C3D27248-9443-4C31-9C3F-36DF1CBD046D}" srcId="{1EF1420E-B3AD-4678-B0EE-0F630FF71061}" destId="{9EAB2BB5-CE0A-4F8D-9171-A449424B9F0B}" srcOrd="0" destOrd="0" parTransId="{E7A2149E-D1EC-4CDF-925C-D21E90580888}" sibTransId="{3A395C86-132D-4380-8618-CC58840FBB84}"/>
    <dgm:cxn modelId="{680ADA62-A0FB-4B57-8F02-A399E4DE3F0E}" type="presOf" srcId="{9EAB2BB5-CE0A-4F8D-9171-A449424B9F0B}" destId="{90A1F39A-3CDA-4CE9-8BE3-E10C12383AEC}" srcOrd="0" destOrd="0" presId="urn:microsoft.com/office/officeart/2008/layout/VerticalCurvedList"/>
    <dgm:cxn modelId="{CACF626A-6B2A-4BB7-A201-EB86248E6A83}" srcId="{1EF1420E-B3AD-4678-B0EE-0F630FF71061}" destId="{C2E825A4-498A-46AE-AB29-B724AF1BC082}" srcOrd="2" destOrd="0" parTransId="{D70AA68A-4CD6-46EA-98E5-BB3D130FA480}" sibTransId="{3A3997EB-2E56-41D3-ABCA-27935ED6008D}"/>
    <dgm:cxn modelId="{52CD087B-5238-414D-965C-AAF2274E74AE}" srcId="{1EF1420E-B3AD-4678-B0EE-0F630FF71061}" destId="{0850B21D-536E-4942-9B8B-53FE32532A11}" srcOrd="4" destOrd="0" parTransId="{662802CC-AC38-475E-B3A4-ECAE7AD07562}" sibTransId="{F398DA39-A146-440D-A6B7-0DC018E42942}"/>
    <dgm:cxn modelId="{B3FF297F-7453-4A82-9282-DC3DE1D42F19}" type="presOf" srcId="{7B621EFB-B85F-495B-A086-1BB6A8295000}" destId="{0354DDE4-E5EA-4572-AF8F-80B52BF8BE84}" srcOrd="0" destOrd="0" presId="urn:microsoft.com/office/officeart/2008/layout/VerticalCurvedList"/>
    <dgm:cxn modelId="{13B31988-D8C1-4525-98DD-F6BD743455B2}" type="presOf" srcId="{0850B21D-536E-4942-9B8B-53FE32532A11}" destId="{9101095E-E3A9-456C-B3F0-57FD1235E25D}" srcOrd="0" destOrd="0" presId="urn:microsoft.com/office/officeart/2008/layout/VerticalCurvedList"/>
    <dgm:cxn modelId="{D643498B-77B5-4225-843C-39834AC2B8E9}" srcId="{1EF1420E-B3AD-4678-B0EE-0F630FF71061}" destId="{7B621EFB-B85F-495B-A086-1BB6A8295000}" srcOrd="1" destOrd="0" parTransId="{C7B561CC-6E4A-4871-ACF1-DAB892BB57EA}" sibTransId="{88DD53B5-3D68-496F-958C-A6FEFB1162B4}"/>
    <dgm:cxn modelId="{E122CC95-E5E7-4161-A29F-B1598609B7C1}" type="presOf" srcId="{C2E825A4-498A-46AE-AB29-B724AF1BC082}" destId="{4DAE2D7C-DB6B-4E4C-A336-991E207E4DB0}" srcOrd="0" destOrd="0" presId="urn:microsoft.com/office/officeart/2008/layout/VerticalCurvedList"/>
    <dgm:cxn modelId="{363A84AA-30FB-40ED-9DE4-41CC07816782}" srcId="{1EF1420E-B3AD-4678-B0EE-0F630FF71061}" destId="{11FA59FE-9BA6-4E39-AB70-D57D48435ED5}" srcOrd="3" destOrd="0" parTransId="{FF8B0C54-AE9C-4B2B-A6AE-0281A1729246}" sibTransId="{56D18A4F-68C5-428A-AE2D-DBDD1E2BB867}"/>
    <dgm:cxn modelId="{6BE3FDE2-5A86-46B9-86B3-F86B5DC5A316}" type="presOf" srcId="{11FA59FE-9BA6-4E39-AB70-D57D48435ED5}" destId="{F8CD34C9-B4AB-4467-9505-A2A2EE93D5BE}" srcOrd="0" destOrd="0" presId="urn:microsoft.com/office/officeart/2008/layout/VerticalCurvedList"/>
    <dgm:cxn modelId="{D397AA4C-267A-474C-A8C8-A6A6AD54D8B6}" type="presParOf" srcId="{DC791841-11E1-4825-B46E-165D7C26EF7E}" destId="{5DC533B6-09BC-47AA-893A-F057D868E3AE}" srcOrd="0" destOrd="0" presId="urn:microsoft.com/office/officeart/2008/layout/VerticalCurvedList"/>
    <dgm:cxn modelId="{60AD018C-CCF3-4AFD-B2B8-71138B7C887A}" type="presParOf" srcId="{5DC533B6-09BC-47AA-893A-F057D868E3AE}" destId="{AAE2CBCA-8FDD-4EF2-A2AF-966327122171}" srcOrd="0" destOrd="0" presId="urn:microsoft.com/office/officeart/2008/layout/VerticalCurvedList"/>
    <dgm:cxn modelId="{6B92F3D0-5398-4D0C-91DF-5323F68C4C33}" type="presParOf" srcId="{AAE2CBCA-8FDD-4EF2-A2AF-966327122171}" destId="{11DFDBF6-AD38-4C77-BC2B-7688281649D8}" srcOrd="0" destOrd="0" presId="urn:microsoft.com/office/officeart/2008/layout/VerticalCurvedList"/>
    <dgm:cxn modelId="{26D71D18-A716-49AE-A100-0E6616D5E516}" type="presParOf" srcId="{AAE2CBCA-8FDD-4EF2-A2AF-966327122171}" destId="{3FA7349C-B6E6-4A62-BD8E-7FC15ABB3384}" srcOrd="1" destOrd="0" presId="urn:microsoft.com/office/officeart/2008/layout/VerticalCurvedList"/>
    <dgm:cxn modelId="{0062FE0F-6393-439C-A637-16DE3A0DB233}" type="presParOf" srcId="{AAE2CBCA-8FDD-4EF2-A2AF-966327122171}" destId="{B538C54C-7000-4611-A4D1-FE052A214410}" srcOrd="2" destOrd="0" presId="urn:microsoft.com/office/officeart/2008/layout/VerticalCurvedList"/>
    <dgm:cxn modelId="{78834F8B-527C-4DFE-B2A3-BED14BB801EC}" type="presParOf" srcId="{AAE2CBCA-8FDD-4EF2-A2AF-966327122171}" destId="{4892FC3F-F88E-474A-A2C6-C9999D8DD5DF}" srcOrd="3" destOrd="0" presId="urn:microsoft.com/office/officeart/2008/layout/VerticalCurvedList"/>
    <dgm:cxn modelId="{ABCFD9D5-26C7-4EC2-921C-17B1C285C3C1}" type="presParOf" srcId="{5DC533B6-09BC-47AA-893A-F057D868E3AE}" destId="{90A1F39A-3CDA-4CE9-8BE3-E10C12383AEC}" srcOrd="1" destOrd="0" presId="urn:microsoft.com/office/officeart/2008/layout/VerticalCurvedList"/>
    <dgm:cxn modelId="{5642568C-AD73-4456-96A2-9F4C8E454B37}" type="presParOf" srcId="{5DC533B6-09BC-47AA-893A-F057D868E3AE}" destId="{E63B0BF5-FA3B-4836-9D3D-9EF7411277C1}" srcOrd="2" destOrd="0" presId="urn:microsoft.com/office/officeart/2008/layout/VerticalCurvedList"/>
    <dgm:cxn modelId="{3FD4B0E2-D4F9-4959-A652-D75D0B9B0BDB}" type="presParOf" srcId="{E63B0BF5-FA3B-4836-9D3D-9EF7411277C1}" destId="{828C0928-7D3B-4218-A381-94C4C4B47175}" srcOrd="0" destOrd="0" presId="urn:microsoft.com/office/officeart/2008/layout/VerticalCurvedList"/>
    <dgm:cxn modelId="{5EABE7D9-E13F-401C-BB8C-440E8B72D1FB}" type="presParOf" srcId="{5DC533B6-09BC-47AA-893A-F057D868E3AE}" destId="{0354DDE4-E5EA-4572-AF8F-80B52BF8BE84}" srcOrd="3" destOrd="0" presId="urn:microsoft.com/office/officeart/2008/layout/VerticalCurvedList"/>
    <dgm:cxn modelId="{9036EDCA-8257-434C-89EA-9DA94063EA36}" type="presParOf" srcId="{5DC533B6-09BC-47AA-893A-F057D868E3AE}" destId="{A0D5979B-D356-4B74-BF70-79FB47E02FFF}" srcOrd="4" destOrd="0" presId="urn:microsoft.com/office/officeart/2008/layout/VerticalCurvedList"/>
    <dgm:cxn modelId="{0D253B84-22EE-4739-BEC8-686C94E50FC1}" type="presParOf" srcId="{A0D5979B-D356-4B74-BF70-79FB47E02FFF}" destId="{4B047A0F-95C5-4D2F-9CB6-36B70CD76298}" srcOrd="0" destOrd="0" presId="urn:microsoft.com/office/officeart/2008/layout/VerticalCurvedList"/>
    <dgm:cxn modelId="{C133FEE9-6522-46D4-91D1-8E62EDB0DAA3}" type="presParOf" srcId="{5DC533B6-09BC-47AA-893A-F057D868E3AE}" destId="{4DAE2D7C-DB6B-4E4C-A336-991E207E4DB0}" srcOrd="5" destOrd="0" presId="urn:microsoft.com/office/officeart/2008/layout/VerticalCurvedList"/>
    <dgm:cxn modelId="{D15BF4FE-E0E9-43AB-84B8-49B6002EC3AB}" type="presParOf" srcId="{5DC533B6-09BC-47AA-893A-F057D868E3AE}" destId="{E99668FA-9166-4C2B-9AC9-867D72B73B62}" srcOrd="6" destOrd="0" presId="urn:microsoft.com/office/officeart/2008/layout/VerticalCurvedList"/>
    <dgm:cxn modelId="{B0725C41-8079-4AC3-B722-3B5F300E667F}" type="presParOf" srcId="{E99668FA-9166-4C2B-9AC9-867D72B73B62}" destId="{45924FA2-94F7-4560-BCF2-7D63448EAC81}" srcOrd="0" destOrd="0" presId="urn:microsoft.com/office/officeart/2008/layout/VerticalCurvedList"/>
    <dgm:cxn modelId="{3B07B98A-64F4-4EF0-993C-77FEC4DD976F}" type="presParOf" srcId="{5DC533B6-09BC-47AA-893A-F057D868E3AE}" destId="{F8CD34C9-B4AB-4467-9505-A2A2EE93D5BE}" srcOrd="7" destOrd="0" presId="urn:microsoft.com/office/officeart/2008/layout/VerticalCurvedList"/>
    <dgm:cxn modelId="{08DC7242-357E-4887-9D77-ABDDD1C5CC5F}" type="presParOf" srcId="{5DC533B6-09BC-47AA-893A-F057D868E3AE}" destId="{EC66BC08-8AA0-4A43-BA2B-787F94416CA8}" srcOrd="8" destOrd="0" presId="urn:microsoft.com/office/officeart/2008/layout/VerticalCurvedList"/>
    <dgm:cxn modelId="{3CE0AA31-F016-4C85-B3E8-8FAF0BE085FC}" type="presParOf" srcId="{EC66BC08-8AA0-4A43-BA2B-787F94416CA8}" destId="{3FB24185-22E9-498F-A51B-D3780F86C355}" srcOrd="0" destOrd="0" presId="urn:microsoft.com/office/officeart/2008/layout/VerticalCurvedList"/>
    <dgm:cxn modelId="{62C1E821-E980-44B7-A68C-F945E4E50E2C}" type="presParOf" srcId="{5DC533B6-09BC-47AA-893A-F057D868E3AE}" destId="{9101095E-E3A9-456C-B3F0-57FD1235E25D}" srcOrd="9" destOrd="0" presId="urn:microsoft.com/office/officeart/2008/layout/VerticalCurvedList"/>
    <dgm:cxn modelId="{DE577EE0-06A3-43E2-8787-393D936AA071}" type="presParOf" srcId="{5DC533B6-09BC-47AA-893A-F057D868E3AE}" destId="{A87830E6-7B11-4AAB-B4E1-44EB0D12EF00}" srcOrd="10" destOrd="0" presId="urn:microsoft.com/office/officeart/2008/layout/VerticalCurvedList"/>
    <dgm:cxn modelId="{38C47562-DBE6-42F2-9722-1B72E5DB2FDB}" type="presParOf" srcId="{A87830E6-7B11-4AAB-B4E1-44EB0D12EF00}" destId="{34BF6828-1770-49A7-87C1-5B384107EB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200160-A16C-4741-876E-46EC69D85F7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DF9381B-8A64-45CC-B37A-05332DC1B629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Capacitar a equipe (teoria e prática) na elaboração de jogos sérios</a:t>
          </a:r>
          <a:endParaRPr lang="pt-BR" dirty="0"/>
        </a:p>
      </dgm:t>
    </dgm:pt>
    <dgm:pt modelId="{9544A0E4-8EE4-4F2C-A805-1AE09B3DF3A8}" type="parTrans" cxnId="{2ACAD028-3E69-4BA4-B560-33E5303E1BBC}">
      <dgm:prSet/>
      <dgm:spPr/>
      <dgm:t>
        <a:bodyPr/>
        <a:lstStyle/>
        <a:p>
          <a:endParaRPr lang="pt-BR"/>
        </a:p>
      </dgm:t>
    </dgm:pt>
    <dgm:pt modelId="{61A85C24-741A-44EA-B49D-9592FD1834EA}" type="sibTrans" cxnId="{2ACAD028-3E69-4BA4-B560-33E5303E1BBC}">
      <dgm:prSet/>
      <dgm:spPr/>
      <dgm:t>
        <a:bodyPr/>
        <a:lstStyle/>
        <a:p>
          <a:endParaRPr lang="pt-BR"/>
        </a:p>
      </dgm:t>
    </dgm:pt>
    <dgm:pt modelId="{E8F72027-DE5E-4E74-807A-D763F0F69D02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Revisão sistemática sobre o que são as percepções das mudanças climáticas</a:t>
          </a:r>
          <a:endParaRPr lang="pt-BR" dirty="0"/>
        </a:p>
      </dgm:t>
    </dgm:pt>
    <dgm:pt modelId="{FC53AE02-5693-40B2-B302-8FC1429B5DB5}" type="parTrans" cxnId="{68CB214B-086D-41B8-8631-BC7E922493AC}">
      <dgm:prSet/>
      <dgm:spPr/>
      <dgm:t>
        <a:bodyPr/>
        <a:lstStyle/>
        <a:p>
          <a:endParaRPr lang="pt-BR"/>
        </a:p>
      </dgm:t>
    </dgm:pt>
    <dgm:pt modelId="{2EC7B2AB-1CDF-4008-B538-FA88C72B4E2B}" type="sibTrans" cxnId="{68CB214B-086D-41B8-8631-BC7E922493AC}">
      <dgm:prSet/>
      <dgm:spPr/>
      <dgm:t>
        <a:bodyPr/>
        <a:lstStyle/>
        <a:p>
          <a:endParaRPr lang="pt-BR"/>
        </a:p>
      </dgm:t>
    </dgm:pt>
    <dgm:pt modelId="{58736811-6824-47BE-8C69-1CB42AAD40D3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Delinear protocolo de JS: entender percepção das MCs e adaptação das atividades de subsistência com comunidades de pequena escala na Amazônia</a:t>
          </a:r>
          <a:endParaRPr lang="pt-BR" dirty="0"/>
        </a:p>
      </dgm:t>
    </dgm:pt>
    <dgm:pt modelId="{BC796287-FD42-4F57-AD13-3AB12E9A1599}" type="parTrans" cxnId="{589B98B4-C96C-4B14-881B-AC691A8D86F8}">
      <dgm:prSet/>
      <dgm:spPr/>
      <dgm:t>
        <a:bodyPr/>
        <a:lstStyle/>
        <a:p>
          <a:endParaRPr lang="pt-BR"/>
        </a:p>
      </dgm:t>
    </dgm:pt>
    <dgm:pt modelId="{5DF2C265-60AE-4A12-84AA-D4A2B0B65950}" type="sibTrans" cxnId="{589B98B4-C96C-4B14-881B-AC691A8D86F8}">
      <dgm:prSet/>
      <dgm:spPr/>
      <dgm:t>
        <a:bodyPr/>
        <a:lstStyle/>
        <a:p>
          <a:endParaRPr lang="pt-BR"/>
        </a:p>
      </dgm:t>
    </dgm:pt>
    <dgm:pt modelId="{104CFDB7-0100-4676-8AE6-DD63695698E9}" type="pres">
      <dgm:prSet presAssocID="{09200160-A16C-4741-876E-46EC69D85F73}" presName="Name0" presStyleCnt="0">
        <dgm:presLayoutVars>
          <dgm:dir/>
          <dgm:resizeHandles val="exact"/>
        </dgm:presLayoutVars>
      </dgm:prSet>
      <dgm:spPr/>
    </dgm:pt>
    <dgm:pt modelId="{AFF3EC4B-2180-4EA6-88F2-332EA4D1E552}" type="pres">
      <dgm:prSet presAssocID="{09200160-A16C-4741-876E-46EC69D85F73}" presName="fgShape" presStyleLbl="fgShp" presStyleIdx="0" presStyleCnt="1"/>
      <dgm:spPr/>
    </dgm:pt>
    <dgm:pt modelId="{57B60B5E-7F5A-4721-B3B3-D5F57209655E}" type="pres">
      <dgm:prSet presAssocID="{09200160-A16C-4741-876E-46EC69D85F73}" presName="linComp" presStyleCnt="0"/>
      <dgm:spPr/>
    </dgm:pt>
    <dgm:pt modelId="{5810461F-5D3A-45A8-9BFF-0468B61F3AF9}" type="pres">
      <dgm:prSet presAssocID="{3DF9381B-8A64-45CC-B37A-05332DC1B629}" presName="compNode" presStyleCnt="0"/>
      <dgm:spPr/>
    </dgm:pt>
    <dgm:pt modelId="{291DA1F3-C2CB-424D-A235-2782EB6EC749}" type="pres">
      <dgm:prSet presAssocID="{3DF9381B-8A64-45CC-B37A-05332DC1B629}" presName="bkgdShape" presStyleLbl="node1" presStyleIdx="0" presStyleCnt="3"/>
      <dgm:spPr/>
    </dgm:pt>
    <dgm:pt modelId="{953054C2-4239-45F8-B749-6D4B4C330015}" type="pres">
      <dgm:prSet presAssocID="{3DF9381B-8A64-45CC-B37A-05332DC1B629}" presName="nodeTx" presStyleLbl="node1" presStyleIdx="0" presStyleCnt="3">
        <dgm:presLayoutVars>
          <dgm:bulletEnabled val="1"/>
        </dgm:presLayoutVars>
      </dgm:prSet>
      <dgm:spPr/>
    </dgm:pt>
    <dgm:pt modelId="{1CA9183F-C063-429D-8F15-5CE2AC1BEDF3}" type="pres">
      <dgm:prSet presAssocID="{3DF9381B-8A64-45CC-B37A-05332DC1B629}" presName="invisiNode" presStyleLbl="node1" presStyleIdx="0" presStyleCnt="3"/>
      <dgm:spPr/>
    </dgm:pt>
    <dgm:pt modelId="{5C2B744A-9E30-4F6C-818F-F5DCAE472220}" type="pres">
      <dgm:prSet presAssocID="{3DF9381B-8A64-45CC-B37A-05332DC1B629}" presName="imagNode" presStyleLbl="fgImgPlac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7847DEE7-7E5F-4A29-97D6-FAF4327C4BB5}" type="pres">
      <dgm:prSet presAssocID="{61A85C24-741A-44EA-B49D-9592FD1834EA}" presName="sibTrans" presStyleLbl="sibTrans2D1" presStyleIdx="0" presStyleCnt="0"/>
      <dgm:spPr/>
    </dgm:pt>
    <dgm:pt modelId="{D26D5EF9-5FDD-449E-B2DD-9C348EAC9C20}" type="pres">
      <dgm:prSet presAssocID="{E8F72027-DE5E-4E74-807A-D763F0F69D02}" presName="compNode" presStyleCnt="0"/>
      <dgm:spPr/>
    </dgm:pt>
    <dgm:pt modelId="{59F64699-3068-4884-A605-8DE4ED600A40}" type="pres">
      <dgm:prSet presAssocID="{E8F72027-DE5E-4E74-807A-D763F0F69D02}" presName="bkgdShape" presStyleLbl="node1" presStyleIdx="1" presStyleCnt="3"/>
      <dgm:spPr/>
    </dgm:pt>
    <dgm:pt modelId="{1DADFA13-1342-420B-9C03-75D2B6A693AB}" type="pres">
      <dgm:prSet presAssocID="{E8F72027-DE5E-4E74-807A-D763F0F69D02}" presName="nodeTx" presStyleLbl="node1" presStyleIdx="1" presStyleCnt="3">
        <dgm:presLayoutVars>
          <dgm:bulletEnabled val="1"/>
        </dgm:presLayoutVars>
      </dgm:prSet>
      <dgm:spPr/>
    </dgm:pt>
    <dgm:pt modelId="{C7C68EB0-3FAD-4BD5-8567-B7DE8BCD94D6}" type="pres">
      <dgm:prSet presAssocID="{E8F72027-DE5E-4E74-807A-D763F0F69D02}" presName="invisiNode" presStyleLbl="node1" presStyleIdx="1" presStyleCnt="3"/>
      <dgm:spPr/>
    </dgm:pt>
    <dgm:pt modelId="{2FF22352-A632-4E6C-9D71-42475EEBA165}" type="pres">
      <dgm:prSet presAssocID="{E8F72027-DE5E-4E74-807A-D763F0F69D02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7AE8261F-955C-47FF-A857-255F60EF471B}" type="pres">
      <dgm:prSet presAssocID="{2EC7B2AB-1CDF-4008-B538-FA88C72B4E2B}" presName="sibTrans" presStyleLbl="sibTrans2D1" presStyleIdx="0" presStyleCnt="0"/>
      <dgm:spPr/>
    </dgm:pt>
    <dgm:pt modelId="{5E78076A-A463-44C5-BD15-E817DAD76A35}" type="pres">
      <dgm:prSet presAssocID="{58736811-6824-47BE-8C69-1CB42AAD40D3}" presName="compNode" presStyleCnt="0"/>
      <dgm:spPr/>
    </dgm:pt>
    <dgm:pt modelId="{6AC48D86-77B2-41E4-9193-007073E1CE4F}" type="pres">
      <dgm:prSet presAssocID="{58736811-6824-47BE-8C69-1CB42AAD40D3}" presName="bkgdShape" presStyleLbl="node1" presStyleIdx="2" presStyleCnt="3"/>
      <dgm:spPr/>
    </dgm:pt>
    <dgm:pt modelId="{DA292356-AAF0-4A8E-9368-3EB678AF4A22}" type="pres">
      <dgm:prSet presAssocID="{58736811-6824-47BE-8C69-1CB42AAD40D3}" presName="nodeTx" presStyleLbl="node1" presStyleIdx="2" presStyleCnt="3">
        <dgm:presLayoutVars>
          <dgm:bulletEnabled val="1"/>
        </dgm:presLayoutVars>
      </dgm:prSet>
      <dgm:spPr/>
    </dgm:pt>
    <dgm:pt modelId="{52E2D8CA-4446-46AE-BF15-41F3D367C1F2}" type="pres">
      <dgm:prSet presAssocID="{58736811-6824-47BE-8C69-1CB42AAD40D3}" presName="invisiNode" presStyleLbl="node1" presStyleIdx="2" presStyleCnt="3"/>
      <dgm:spPr/>
    </dgm:pt>
    <dgm:pt modelId="{ABC73AB3-0439-4C8A-A651-F853C0AEB069}" type="pres">
      <dgm:prSet presAssocID="{58736811-6824-47BE-8C69-1CB42AAD40D3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5000" r="-35000"/>
          </a:stretch>
        </a:blipFill>
      </dgm:spPr>
    </dgm:pt>
  </dgm:ptLst>
  <dgm:cxnLst>
    <dgm:cxn modelId="{9C118B05-81E3-497F-BE43-A8EFCBC14C6B}" type="presOf" srcId="{58736811-6824-47BE-8C69-1CB42AAD40D3}" destId="{6AC48D86-77B2-41E4-9193-007073E1CE4F}" srcOrd="0" destOrd="0" presId="urn:microsoft.com/office/officeart/2005/8/layout/hList7"/>
    <dgm:cxn modelId="{46132715-0046-46AE-8E47-0AED31253379}" type="presOf" srcId="{3DF9381B-8A64-45CC-B37A-05332DC1B629}" destId="{291DA1F3-C2CB-424D-A235-2782EB6EC749}" srcOrd="0" destOrd="0" presId="urn:microsoft.com/office/officeart/2005/8/layout/hList7"/>
    <dgm:cxn modelId="{FFF6091C-7331-476F-9D84-B4BDF1EDC06A}" type="presOf" srcId="{E8F72027-DE5E-4E74-807A-D763F0F69D02}" destId="{1DADFA13-1342-420B-9C03-75D2B6A693AB}" srcOrd="1" destOrd="0" presId="urn:microsoft.com/office/officeart/2005/8/layout/hList7"/>
    <dgm:cxn modelId="{2ACAD028-3E69-4BA4-B560-33E5303E1BBC}" srcId="{09200160-A16C-4741-876E-46EC69D85F73}" destId="{3DF9381B-8A64-45CC-B37A-05332DC1B629}" srcOrd="0" destOrd="0" parTransId="{9544A0E4-8EE4-4F2C-A805-1AE09B3DF3A8}" sibTransId="{61A85C24-741A-44EA-B49D-9592FD1834EA}"/>
    <dgm:cxn modelId="{5217F639-BBB4-4E7B-92A8-33FD6B638F99}" type="presOf" srcId="{3DF9381B-8A64-45CC-B37A-05332DC1B629}" destId="{953054C2-4239-45F8-B749-6D4B4C330015}" srcOrd="1" destOrd="0" presId="urn:microsoft.com/office/officeart/2005/8/layout/hList7"/>
    <dgm:cxn modelId="{68CB214B-086D-41B8-8631-BC7E922493AC}" srcId="{09200160-A16C-4741-876E-46EC69D85F73}" destId="{E8F72027-DE5E-4E74-807A-D763F0F69D02}" srcOrd="1" destOrd="0" parTransId="{FC53AE02-5693-40B2-B302-8FC1429B5DB5}" sibTransId="{2EC7B2AB-1CDF-4008-B538-FA88C72B4E2B}"/>
    <dgm:cxn modelId="{E4121E59-657B-4BC3-A88D-E28AB509E6BD}" type="presOf" srcId="{2EC7B2AB-1CDF-4008-B538-FA88C72B4E2B}" destId="{7AE8261F-955C-47FF-A857-255F60EF471B}" srcOrd="0" destOrd="0" presId="urn:microsoft.com/office/officeart/2005/8/layout/hList7"/>
    <dgm:cxn modelId="{E952C26D-79F1-4C98-8E72-9E2E144035F2}" type="presOf" srcId="{58736811-6824-47BE-8C69-1CB42AAD40D3}" destId="{DA292356-AAF0-4A8E-9368-3EB678AF4A22}" srcOrd="1" destOrd="0" presId="urn:microsoft.com/office/officeart/2005/8/layout/hList7"/>
    <dgm:cxn modelId="{576A0D77-86D0-436C-9929-E3E41C9FDE72}" type="presOf" srcId="{E8F72027-DE5E-4E74-807A-D763F0F69D02}" destId="{59F64699-3068-4884-A605-8DE4ED600A40}" srcOrd="0" destOrd="0" presId="urn:microsoft.com/office/officeart/2005/8/layout/hList7"/>
    <dgm:cxn modelId="{589B98B4-C96C-4B14-881B-AC691A8D86F8}" srcId="{09200160-A16C-4741-876E-46EC69D85F73}" destId="{58736811-6824-47BE-8C69-1CB42AAD40D3}" srcOrd="2" destOrd="0" parTransId="{BC796287-FD42-4F57-AD13-3AB12E9A1599}" sibTransId="{5DF2C265-60AE-4A12-84AA-D4A2B0B65950}"/>
    <dgm:cxn modelId="{1B65DCD2-2ECA-4B19-9C0D-9D771AA69193}" type="presOf" srcId="{09200160-A16C-4741-876E-46EC69D85F73}" destId="{104CFDB7-0100-4676-8AE6-DD63695698E9}" srcOrd="0" destOrd="0" presId="urn:microsoft.com/office/officeart/2005/8/layout/hList7"/>
    <dgm:cxn modelId="{5E1A3FEC-D1C2-44D9-9911-D69EB0C38E59}" type="presOf" srcId="{61A85C24-741A-44EA-B49D-9592FD1834EA}" destId="{7847DEE7-7E5F-4A29-97D6-FAF4327C4BB5}" srcOrd="0" destOrd="0" presId="urn:microsoft.com/office/officeart/2005/8/layout/hList7"/>
    <dgm:cxn modelId="{6D83461A-3380-4172-99D5-806600F82FC1}" type="presParOf" srcId="{104CFDB7-0100-4676-8AE6-DD63695698E9}" destId="{AFF3EC4B-2180-4EA6-88F2-332EA4D1E552}" srcOrd="0" destOrd="0" presId="urn:microsoft.com/office/officeart/2005/8/layout/hList7"/>
    <dgm:cxn modelId="{BBC16B56-3979-4025-8631-576DE1B9DC17}" type="presParOf" srcId="{104CFDB7-0100-4676-8AE6-DD63695698E9}" destId="{57B60B5E-7F5A-4721-B3B3-D5F57209655E}" srcOrd="1" destOrd="0" presId="urn:microsoft.com/office/officeart/2005/8/layout/hList7"/>
    <dgm:cxn modelId="{2FA6C685-B1B2-4897-83DF-E30A583FABB9}" type="presParOf" srcId="{57B60B5E-7F5A-4721-B3B3-D5F57209655E}" destId="{5810461F-5D3A-45A8-9BFF-0468B61F3AF9}" srcOrd="0" destOrd="0" presId="urn:microsoft.com/office/officeart/2005/8/layout/hList7"/>
    <dgm:cxn modelId="{889BE523-0024-4770-BDCC-4ACBBC3923FB}" type="presParOf" srcId="{5810461F-5D3A-45A8-9BFF-0468B61F3AF9}" destId="{291DA1F3-C2CB-424D-A235-2782EB6EC749}" srcOrd="0" destOrd="0" presId="urn:microsoft.com/office/officeart/2005/8/layout/hList7"/>
    <dgm:cxn modelId="{2CB29433-6A46-4289-AC27-7A3AC53F775B}" type="presParOf" srcId="{5810461F-5D3A-45A8-9BFF-0468B61F3AF9}" destId="{953054C2-4239-45F8-B749-6D4B4C330015}" srcOrd="1" destOrd="0" presId="urn:microsoft.com/office/officeart/2005/8/layout/hList7"/>
    <dgm:cxn modelId="{AEFD7D38-3862-40A8-A2C0-15C652CC69A4}" type="presParOf" srcId="{5810461F-5D3A-45A8-9BFF-0468B61F3AF9}" destId="{1CA9183F-C063-429D-8F15-5CE2AC1BEDF3}" srcOrd="2" destOrd="0" presId="urn:microsoft.com/office/officeart/2005/8/layout/hList7"/>
    <dgm:cxn modelId="{E1484405-00EB-4542-A87F-0F4CC501D1BC}" type="presParOf" srcId="{5810461F-5D3A-45A8-9BFF-0468B61F3AF9}" destId="{5C2B744A-9E30-4F6C-818F-F5DCAE472220}" srcOrd="3" destOrd="0" presId="urn:microsoft.com/office/officeart/2005/8/layout/hList7"/>
    <dgm:cxn modelId="{1D6E548E-1D2E-40AD-8E7A-7E6CC46B756E}" type="presParOf" srcId="{57B60B5E-7F5A-4721-B3B3-D5F57209655E}" destId="{7847DEE7-7E5F-4A29-97D6-FAF4327C4BB5}" srcOrd="1" destOrd="0" presId="urn:microsoft.com/office/officeart/2005/8/layout/hList7"/>
    <dgm:cxn modelId="{ED79BCDC-CF12-4939-ABCA-30EDCED1A92E}" type="presParOf" srcId="{57B60B5E-7F5A-4721-B3B3-D5F57209655E}" destId="{D26D5EF9-5FDD-449E-B2DD-9C348EAC9C20}" srcOrd="2" destOrd="0" presId="urn:microsoft.com/office/officeart/2005/8/layout/hList7"/>
    <dgm:cxn modelId="{C8199AC3-39A5-4FFA-B4AD-C45E66AC11B2}" type="presParOf" srcId="{D26D5EF9-5FDD-449E-B2DD-9C348EAC9C20}" destId="{59F64699-3068-4884-A605-8DE4ED600A40}" srcOrd="0" destOrd="0" presId="urn:microsoft.com/office/officeart/2005/8/layout/hList7"/>
    <dgm:cxn modelId="{B95A20E8-EE67-42D4-ABE3-9D97D6EE318B}" type="presParOf" srcId="{D26D5EF9-5FDD-449E-B2DD-9C348EAC9C20}" destId="{1DADFA13-1342-420B-9C03-75D2B6A693AB}" srcOrd="1" destOrd="0" presId="urn:microsoft.com/office/officeart/2005/8/layout/hList7"/>
    <dgm:cxn modelId="{D03CB8C3-A9BA-40E0-AF27-85B5A50C17D2}" type="presParOf" srcId="{D26D5EF9-5FDD-449E-B2DD-9C348EAC9C20}" destId="{C7C68EB0-3FAD-4BD5-8567-B7DE8BCD94D6}" srcOrd="2" destOrd="0" presId="urn:microsoft.com/office/officeart/2005/8/layout/hList7"/>
    <dgm:cxn modelId="{9014A827-4E18-4C4E-9CB6-807BFE2627AD}" type="presParOf" srcId="{D26D5EF9-5FDD-449E-B2DD-9C348EAC9C20}" destId="{2FF22352-A632-4E6C-9D71-42475EEBA165}" srcOrd="3" destOrd="0" presId="urn:microsoft.com/office/officeart/2005/8/layout/hList7"/>
    <dgm:cxn modelId="{29790772-C3D6-4C0E-8BB4-E4F86597920B}" type="presParOf" srcId="{57B60B5E-7F5A-4721-B3B3-D5F57209655E}" destId="{7AE8261F-955C-47FF-A857-255F60EF471B}" srcOrd="3" destOrd="0" presId="urn:microsoft.com/office/officeart/2005/8/layout/hList7"/>
    <dgm:cxn modelId="{CB0D456D-3356-40F0-948B-CB9D2DE613AB}" type="presParOf" srcId="{57B60B5E-7F5A-4721-B3B3-D5F57209655E}" destId="{5E78076A-A463-44C5-BD15-E817DAD76A35}" srcOrd="4" destOrd="0" presId="urn:microsoft.com/office/officeart/2005/8/layout/hList7"/>
    <dgm:cxn modelId="{8C6EA354-FEFE-47A8-A2E5-7001E97FAD8D}" type="presParOf" srcId="{5E78076A-A463-44C5-BD15-E817DAD76A35}" destId="{6AC48D86-77B2-41E4-9193-007073E1CE4F}" srcOrd="0" destOrd="0" presId="urn:microsoft.com/office/officeart/2005/8/layout/hList7"/>
    <dgm:cxn modelId="{3AEE1B47-8241-47FA-A31B-FDCEBF1B1E16}" type="presParOf" srcId="{5E78076A-A463-44C5-BD15-E817DAD76A35}" destId="{DA292356-AAF0-4A8E-9368-3EB678AF4A22}" srcOrd="1" destOrd="0" presId="urn:microsoft.com/office/officeart/2005/8/layout/hList7"/>
    <dgm:cxn modelId="{388D4F4F-4924-498B-A08C-3A260B12B40A}" type="presParOf" srcId="{5E78076A-A463-44C5-BD15-E817DAD76A35}" destId="{52E2D8CA-4446-46AE-BF15-41F3D367C1F2}" srcOrd="2" destOrd="0" presId="urn:microsoft.com/office/officeart/2005/8/layout/hList7"/>
    <dgm:cxn modelId="{6A76E1EB-9396-461C-8373-FE7E42DC92A4}" type="presParOf" srcId="{5E78076A-A463-44C5-BD15-E817DAD76A35}" destId="{ABC73AB3-0439-4C8A-A651-F853C0AEB06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838B79-7DFB-4120-B2D9-3A493DEFDAFB}" type="doc">
      <dgm:prSet loTypeId="urn:microsoft.com/office/officeart/2005/8/layout/vList4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45B3B3D-B925-4B5D-92E3-8093DEEA33CC}">
      <dgm:prSet phldrT="[Texto]" custT="1"/>
      <dgm:spPr/>
      <dgm:t>
        <a:bodyPr/>
        <a:lstStyle/>
        <a:p>
          <a:r>
            <a:rPr lang="pt-BR" sz="2400" dirty="0"/>
            <a:t>Revisões sobre conceitos de percepções de mudança climática: Mapeamento sistemático</a:t>
          </a:r>
        </a:p>
      </dgm:t>
    </dgm:pt>
    <dgm:pt modelId="{D9DB99E9-6E97-4210-951B-8041374F43CE}" type="parTrans" cxnId="{83B56DB9-A70A-40AE-96F4-F87284F8AAFD}">
      <dgm:prSet/>
      <dgm:spPr/>
      <dgm:t>
        <a:bodyPr/>
        <a:lstStyle/>
        <a:p>
          <a:endParaRPr lang="pt-BR"/>
        </a:p>
      </dgm:t>
    </dgm:pt>
    <dgm:pt modelId="{F0FD84DD-869D-4780-9C2A-464865E56765}" type="sibTrans" cxnId="{83B56DB9-A70A-40AE-96F4-F87284F8AAFD}">
      <dgm:prSet/>
      <dgm:spPr/>
      <dgm:t>
        <a:bodyPr/>
        <a:lstStyle/>
        <a:p>
          <a:endParaRPr lang="pt-BR"/>
        </a:p>
      </dgm:t>
    </dgm:pt>
    <dgm:pt modelId="{CA22BF9E-C373-4319-A66E-48744C252293}">
      <dgm:prSet phldrT="[Texto]" custT="1"/>
      <dgm:spPr/>
      <dgm:t>
        <a:bodyPr/>
        <a:lstStyle/>
        <a:p>
          <a:r>
            <a:rPr lang="pt-BR" sz="2400" dirty="0"/>
            <a:t>Capacitação de pesquisadoras</a:t>
          </a:r>
        </a:p>
      </dgm:t>
    </dgm:pt>
    <dgm:pt modelId="{78E09CF2-9163-411D-B420-6A6A3152B4D1}" type="parTrans" cxnId="{C2D924B2-5E8B-4254-AFE0-BB2EF8C7A193}">
      <dgm:prSet/>
      <dgm:spPr/>
      <dgm:t>
        <a:bodyPr/>
        <a:lstStyle/>
        <a:p>
          <a:endParaRPr lang="pt-BR"/>
        </a:p>
      </dgm:t>
    </dgm:pt>
    <dgm:pt modelId="{579E9814-82FA-4BEF-AE68-46C5B786EEFD}" type="sibTrans" cxnId="{C2D924B2-5E8B-4254-AFE0-BB2EF8C7A193}">
      <dgm:prSet/>
      <dgm:spPr/>
      <dgm:t>
        <a:bodyPr/>
        <a:lstStyle/>
        <a:p>
          <a:endParaRPr lang="pt-BR"/>
        </a:p>
      </dgm:t>
    </dgm:pt>
    <dgm:pt modelId="{A7088547-4E70-4BDB-BB0F-3F937B1A5087}">
      <dgm:prSet phldrT="[Texto]" custT="1"/>
      <dgm:spPr/>
      <dgm:t>
        <a:bodyPr/>
        <a:lstStyle/>
        <a:p>
          <a:r>
            <a:rPr lang="pt-BR" sz="2400" dirty="0"/>
            <a:t>Desenho do </a:t>
          </a:r>
          <a:r>
            <a:rPr lang="pt-BR" sz="2400" baseline="0" dirty="0"/>
            <a:t>jogo sério</a:t>
          </a:r>
          <a:endParaRPr lang="pt-BR" sz="2400" dirty="0"/>
        </a:p>
      </dgm:t>
    </dgm:pt>
    <dgm:pt modelId="{0DF224AE-DAE2-4096-8D93-1477832A42BB}" type="parTrans" cxnId="{9F6FCA94-2070-41A7-8718-183F26035285}">
      <dgm:prSet/>
      <dgm:spPr/>
      <dgm:t>
        <a:bodyPr/>
        <a:lstStyle/>
        <a:p>
          <a:endParaRPr lang="pt-BR"/>
        </a:p>
      </dgm:t>
    </dgm:pt>
    <dgm:pt modelId="{1BDAA6C8-EA7E-4FA3-808C-A086D4F20987}" type="sibTrans" cxnId="{9F6FCA94-2070-41A7-8718-183F26035285}">
      <dgm:prSet/>
      <dgm:spPr/>
      <dgm:t>
        <a:bodyPr/>
        <a:lstStyle/>
        <a:p>
          <a:endParaRPr lang="pt-BR"/>
        </a:p>
      </dgm:t>
    </dgm:pt>
    <dgm:pt modelId="{A2F0FB38-D56A-4437-A1EE-5447AC1ECB67}" type="pres">
      <dgm:prSet presAssocID="{7F838B79-7DFB-4120-B2D9-3A493DEFDAFB}" presName="linear" presStyleCnt="0">
        <dgm:presLayoutVars>
          <dgm:dir/>
          <dgm:resizeHandles val="exact"/>
        </dgm:presLayoutVars>
      </dgm:prSet>
      <dgm:spPr/>
    </dgm:pt>
    <dgm:pt modelId="{FD16C2D5-28DB-4529-BC10-39A42C435CDF}" type="pres">
      <dgm:prSet presAssocID="{145B3B3D-B925-4B5D-92E3-8093DEEA33CC}" presName="comp" presStyleCnt="0"/>
      <dgm:spPr/>
    </dgm:pt>
    <dgm:pt modelId="{F24B835A-D477-4949-B8A5-311C336C6F0A}" type="pres">
      <dgm:prSet presAssocID="{145B3B3D-B925-4B5D-92E3-8093DEEA33CC}" presName="box" presStyleLbl="node1" presStyleIdx="0" presStyleCnt="3"/>
      <dgm:spPr/>
    </dgm:pt>
    <dgm:pt modelId="{E7204EC0-491A-47EE-8EE1-6B8688670A41}" type="pres">
      <dgm:prSet presAssocID="{145B3B3D-B925-4B5D-92E3-8093DEEA33CC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45000" b="-45000"/>
          </a:stretch>
        </a:blipFill>
      </dgm:spPr>
    </dgm:pt>
    <dgm:pt modelId="{9E1A104A-DDA2-4605-B77C-210115F6D532}" type="pres">
      <dgm:prSet presAssocID="{145B3B3D-B925-4B5D-92E3-8093DEEA33CC}" presName="text" presStyleLbl="node1" presStyleIdx="0" presStyleCnt="3">
        <dgm:presLayoutVars>
          <dgm:bulletEnabled val="1"/>
        </dgm:presLayoutVars>
      </dgm:prSet>
      <dgm:spPr/>
    </dgm:pt>
    <dgm:pt modelId="{E7D7B471-AFCE-4C3B-87DE-7AB813DF0873}" type="pres">
      <dgm:prSet presAssocID="{F0FD84DD-869D-4780-9C2A-464865E56765}" presName="spacer" presStyleCnt="0"/>
      <dgm:spPr/>
    </dgm:pt>
    <dgm:pt modelId="{FC96A5CF-2985-4169-8D3C-B95D79A32343}" type="pres">
      <dgm:prSet presAssocID="{CA22BF9E-C373-4319-A66E-48744C252293}" presName="comp" presStyleCnt="0"/>
      <dgm:spPr/>
    </dgm:pt>
    <dgm:pt modelId="{7F56AB6B-D639-46D5-97F2-4702D4A2432F}" type="pres">
      <dgm:prSet presAssocID="{CA22BF9E-C373-4319-A66E-48744C252293}" presName="box" presStyleLbl="node1" presStyleIdx="1" presStyleCnt="3" custLinFactNeighborY="-896"/>
      <dgm:spPr/>
    </dgm:pt>
    <dgm:pt modelId="{CF1BFDF5-2D7F-4D8D-9252-A104F9C77E71}" type="pres">
      <dgm:prSet presAssocID="{CA22BF9E-C373-4319-A66E-48744C252293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12000" b="-12000"/>
          </a:stretch>
        </a:blipFill>
      </dgm:spPr>
    </dgm:pt>
    <dgm:pt modelId="{2F893CFC-3740-4481-B3B1-E029A48DB556}" type="pres">
      <dgm:prSet presAssocID="{CA22BF9E-C373-4319-A66E-48744C252293}" presName="text" presStyleLbl="node1" presStyleIdx="1" presStyleCnt="3">
        <dgm:presLayoutVars>
          <dgm:bulletEnabled val="1"/>
        </dgm:presLayoutVars>
      </dgm:prSet>
      <dgm:spPr/>
    </dgm:pt>
    <dgm:pt modelId="{3ED3B622-32DD-487C-B0FD-7B950D58ECD2}" type="pres">
      <dgm:prSet presAssocID="{579E9814-82FA-4BEF-AE68-46C5B786EEFD}" presName="spacer" presStyleCnt="0"/>
      <dgm:spPr/>
    </dgm:pt>
    <dgm:pt modelId="{30DF8D4E-414A-4680-AF49-AC57ADE2DEEC}" type="pres">
      <dgm:prSet presAssocID="{A7088547-4E70-4BDB-BB0F-3F937B1A5087}" presName="comp" presStyleCnt="0"/>
      <dgm:spPr/>
    </dgm:pt>
    <dgm:pt modelId="{E3624D72-2DF3-49F8-96B1-73D1C548900A}" type="pres">
      <dgm:prSet presAssocID="{A7088547-4E70-4BDB-BB0F-3F937B1A5087}" presName="box" presStyleLbl="node1" presStyleIdx="2" presStyleCnt="3" custLinFactNeighborY="-896"/>
      <dgm:spPr/>
    </dgm:pt>
    <dgm:pt modelId="{B5E8115D-41AF-4160-AA9D-0215C0F7599C}" type="pres">
      <dgm:prSet presAssocID="{A7088547-4E70-4BDB-BB0F-3F937B1A5087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12000" b="-12000"/>
          </a:stretch>
        </a:blipFill>
      </dgm:spPr>
    </dgm:pt>
    <dgm:pt modelId="{C8D87B03-10D6-4056-895B-845DE5C6930C}" type="pres">
      <dgm:prSet presAssocID="{A7088547-4E70-4BDB-BB0F-3F937B1A5087}" presName="text" presStyleLbl="node1" presStyleIdx="2" presStyleCnt="3">
        <dgm:presLayoutVars>
          <dgm:bulletEnabled val="1"/>
        </dgm:presLayoutVars>
      </dgm:prSet>
      <dgm:spPr/>
    </dgm:pt>
  </dgm:ptLst>
  <dgm:cxnLst>
    <dgm:cxn modelId="{E15AB867-9C10-484F-B793-1BCC024050B2}" type="presOf" srcId="{A7088547-4E70-4BDB-BB0F-3F937B1A5087}" destId="{E3624D72-2DF3-49F8-96B1-73D1C548900A}" srcOrd="0" destOrd="0" presId="urn:microsoft.com/office/officeart/2005/8/layout/vList4"/>
    <dgm:cxn modelId="{0400536B-9924-431B-A18A-77B65C9797A8}" type="presOf" srcId="{A7088547-4E70-4BDB-BB0F-3F937B1A5087}" destId="{C8D87B03-10D6-4056-895B-845DE5C6930C}" srcOrd="1" destOrd="0" presId="urn:microsoft.com/office/officeart/2005/8/layout/vList4"/>
    <dgm:cxn modelId="{E10E306F-B40E-4D96-AE82-E720E786C406}" type="presOf" srcId="{145B3B3D-B925-4B5D-92E3-8093DEEA33CC}" destId="{9E1A104A-DDA2-4605-B77C-210115F6D532}" srcOrd="1" destOrd="0" presId="urn:microsoft.com/office/officeart/2005/8/layout/vList4"/>
    <dgm:cxn modelId="{2484F17C-F11E-4B06-B416-EF620652E891}" type="presOf" srcId="{CA22BF9E-C373-4319-A66E-48744C252293}" destId="{7F56AB6B-D639-46D5-97F2-4702D4A2432F}" srcOrd="0" destOrd="0" presId="urn:microsoft.com/office/officeart/2005/8/layout/vList4"/>
    <dgm:cxn modelId="{9F6FCA94-2070-41A7-8718-183F26035285}" srcId="{7F838B79-7DFB-4120-B2D9-3A493DEFDAFB}" destId="{A7088547-4E70-4BDB-BB0F-3F937B1A5087}" srcOrd="2" destOrd="0" parTransId="{0DF224AE-DAE2-4096-8D93-1477832A42BB}" sibTransId="{1BDAA6C8-EA7E-4FA3-808C-A086D4F20987}"/>
    <dgm:cxn modelId="{6802C69B-1B1E-4EA2-8F0C-1993F441A82D}" type="presOf" srcId="{CA22BF9E-C373-4319-A66E-48744C252293}" destId="{2F893CFC-3740-4481-B3B1-E029A48DB556}" srcOrd="1" destOrd="0" presId="urn:microsoft.com/office/officeart/2005/8/layout/vList4"/>
    <dgm:cxn modelId="{F06425A2-B12A-42B2-952C-F98A55E80CBC}" type="presOf" srcId="{7F838B79-7DFB-4120-B2D9-3A493DEFDAFB}" destId="{A2F0FB38-D56A-4437-A1EE-5447AC1ECB67}" srcOrd="0" destOrd="0" presId="urn:microsoft.com/office/officeart/2005/8/layout/vList4"/>
    <dgm:cxn modelId="{C2D924B2-5E8B-4254-AFE0-BB2EF8C7A193}" srcId="{7F838B79-7DFB-4120-B2D9-3A493DEFDAFB}" destId="{CA22BF9E-C373-4319-A66E-48744C252293}" srcOrd="1" destOrd="0" parTransId="{78E09CF2-9163-411D-B420-6A6A3152B4D1}" sibTransId="{579E9814-82FA-4BEF-AE68-46C5B786EEFD}"/>
    <dgm:cxn modelId="{C2A8A0B4-A799-4241-BE15-B73FFE996405}" type="presOf" srcId="{145B3B3D-B925-4B5D-92E3-8093DEEA33CC}" destId="{F24B835A-D477-4949-B8A5-311C336C6F0A}" srcOrd="0" destOrd="0" presId="urn:microsoft.com/office/officeart/2005/8/layout/vList4"/>
    <dgm:cxn modelId="{83B56DB9-A70A-40AE-96F4-F87284F8AAFD}" srcId="{7F838B79-7DFB-4120-B2D9-3A493DEFDAFB}" destId="{145B3B3D-B925-4B5D-92E3-8093DEEA33CC}" srcOrd="0" destOrd="0" parTransId="{D9DB99E9-6E97-4210-951B-8041374F43CE}" sibTransId="{F0FD84DD-869D-4780-9C2A-464865E56765}"/>
    <dgm:cxn modelId="{32F2BC15-334D-4471-AB80-0F0D264F3322}" type="presParOf" srcId="{A2F0FB38-D56A-4437-A1EE-5447AC1ECB67}" destId="{FD16C2D5-28DB-4529-BC10-39A42C435CDF}" srcOrd="0" destOrd="0" presId="urn:microsoft.com/office/officeart/2005/8/layout/vList4"/>
    <dgm:cxn modelId="{35001679-D411-4B74-BE73-4492F9215243}" type="presParOf" srcId="{FD16C2D5-28DB-4529-BC10-39A42C435CDF}" destId="{F24B835A-D477-4949-B8A5-311C336C6F0A}" srcOrd="0" destOrd="0" presId="urn:microsoft.com/office/officeart/2005/8/layout/vList4"/>
    <dgm:cxn modelId="{32D55AA1-5821-4942-AED1-250143C4F087}" type="presParOf" srcId="{FD16C2D5-28DB-4529-BC10-39A42C435CDF}" destId="{E7204EC0-491A-47EE-8EE1-6B8688670A41}" srcOrd="1" destOrd="0" presId="urn:microsoft.com/office/officeart/2005/8/layout/vList4"/>
    <dgm:cxn modelId="{4F578D64-7E22-40AF-8459-E44C63067813}" type="presParOf" srcId="{FD16C2D5-28DB-4529-BC10-39A42C435CDF}" destId="{9E1A104A-DDA2-4605-B77C-210115F6D532}" srcOrd="2" destOrd="0" presId="urn:microsoft.com/office/officeart/2005/8/layout/vList4"/>
    <dgm:cxn modelId="{C020447F-5DCB-4C85-A8EF-B08AB5723E08}" type="presParOf" srcId="{A2F0FB38-D56A-4437-A1EE-5447AC1ECB67}" destId="{E7D7B471-AFCE-4C3B-87DE-7AB813DF0873}" srcOrd="1" destOrd="0" presId="urn:microsoft.com/office/officeart/2005/8/layout/vList4"/>
    <dgm:cxn modelId="{42ED1BF9-17FA-4E6A-9774-C1AF9604AAA9}" type="presParOf" srcId="{A2F0FB38-D56A-4437-A1EE-5447AC1ECB67}" destId="{FC96A5CF-2985-4169-8D3C-B95D79A32343}" srcOrd="2" destOrd="0" presId="urn:microsoft.com/office/officeart/2005/8/layout/vList4"/>
    <dgm:cxn modelId="{163F2041-0A57-494A-BA26-28C2EA0206ED}" type="presParOf" srcId="{FC96A5CF-2985-4169-8D3C-B95D79A32343}" destId="{7F56AB6B-D639-46D5-97F2-4702D4A2432F}" srcOrd="0" destOrd="0" presId="urn:microsoft.com/office/officeart/2005/8/layout/vList4"/>
    <dgm:cxn modelId="{9829DB60-3E19-4ED0-9D38-A613B702580C}" type="presParOf" srcId="{FC96A5CF-2985-4169-8D3C-B95D79A32343}" destId="{CF1BFDF5-2D7F-4D8D-9252-A104F9C77E71}" srcOrd="1" destOrd="0" presId="urn:microsoft.com/office/officeart/2005/8/layout/vList4"/>
    <dgm:cxn modelId="{7F5E3977-F42C-46E6-B3DC-43AB91B621F3}" type="presParOf" srcId="{FC96A5CF-2985-4169-8D3C-B95D79A32343}" destId="{2F893CFC-3740-4481-B3B1-E029A48DB556}" srcOrd="2" destOrd="0" presId="urn:microsoft.com/office/officeart/2005/8/layout/vList4"/>
    <dgm:cxn modelId="{DB7B6A72-6E15-4132-8DD9-0FCF0E1AE006}" type="presParOf" srcId="{A2F0FB38-D56A-4437-A1EE-5447AC1ECB67}" destId="{3ED3B622-32DD-487C-B0FD-7B950D58ECD2}" srcOrd="3" destOrd="0" presId="urn:microsoft.com/office/officeart/2005/8/layout/vList4"/>
    <dgm:cxn modelId="{14327366-6EB2-47A3-9999-CFF40B68BADD}" type="presParOf" srcId="{A2F0FB38-D56A-4437-A1EE-5447AC1ECB67}" destId="{30DF8D4E-414A-4680-AF49-AC57ADE2DEEC}" srcOrd="4" destOrd="0" presId="urn:microsoft.com/office/officeart/2005/8/layout/vList4"/>
    <dgm:cxn modelId="{4F4BBE5B-F457-45A9-B21E-7A3A092CD87C}" type="presParOf" srcId="{30DF8D4E-414A-4680-AF49-AC57ADE2DEEC}" destId="{E3624D72-2DF3-49F8-96B1-73D1C548900A}" srcOrd="0" destOrd="0" presId="urn:microsoft.com/office/officeart/2005/8/layout/vList4"/>
    <dgm:cxn modelId="{997D57EE-3570-435E-BBB1-E7F998DC8693}" type="presParOf" srcId="{30DF8D4E-414A-4680-AF49-AC57ADE2DEEC}" destId="{B5E8115D-41AF-4160-AA9D-0215C0F7599C}" srcOrd="1" destOrd="0" presId="urn:microsoft.com/office/officeart/2005/8/layout/vList4"/>
    <dgm:cxn modelId="{0D799BD7-5EB8-45E3-B148-D30413DA0FB9}" type="presParOf" srcId="{30DF8D4E-414A-4680-AF49-AC57ADE2DEEC}" destId="{C8D87B03-10D6-4056-895B-845DE5C6930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F1420E-B3AD-4678-B0EE-0F630FF71061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9EAB2BB5-CE0A-4F8D-9171-A449424B9F0B}">
      <dgm:prSet phldrT="[Texto]" custT="1"/>
      <dgm:spPr/>
      <dgm:t>
        <a:bodyPr/>
        <a:lstStyle/>
        <a:p>
          <a:r>
            <a:rPr lang="pt-BR" sz="2000" dirty="0"/>
            <a:t>Revisão narrativa sobre Jogos Sérios em Mudanças climáticas</a:t>
          </a:r>
        </a:p>
      </dgm:t>
    </dgm:pt>
    <dgm:pt modelId="{E7A2149E-D1EC-4CDF-925C-D21E90580888}" type="parTrans" cxnId="{C3D27248-9443-4C31-9C3F-36DF1CBD046D}">
      <dgm:prSet/>
      <dgm:spPr/>
      <dgm:t>
        <a:bodyPr/>
        <a:lstStyle/>
        <a:p>
          <a:endParaRPr lang="pt-BR"/>
        </a:p>
      </dgm:t>
    </dgm:pt>
    <dgm:pt modelId="{3A395C86-132D-4380-8618-CC58840FBB84}" type="sibTrans" cxnId="{C3D27248-9443-4C31-9C3F-36DF1CBD046D}">
      <dgm:prSet/>
      <dgm:spPr/>
      <dgm:t>
        <a:bodyPr/>
        <a:lstStyle/>
        <a:p>
          <a:endParaRPr lang="pt-BR"/>
        </a:p>
      </dgm:t>
    </dgm:pt>
    <dgm:pt modelId="{C2E825A4-498A-46AE-AB29-B724AF1BC082}">
      <dgm:prSet phldrT="[Texto]"/>
      <dgm:spPr/>
      <dgm:t>
        <a:bodyPr/>
        <a:lstStyle/>
        <a:p>
          <a:r>
            <a:rPr lang="pt-BR" dirty="0"/>
            <a:t>Curso CIRAD (</a:t>
          </a:r>
          <a:r>
            <a:rPr lang="pt-BR" dirty="0" err="1"/>
            <a:t>Montpelier</a:t>
          </a:r>
          <a:r>
            <a:rPr lang="pt-BR" dirty="0"/>
            <a:t>, França): </a:t>
          </a:r>
        </a:p>
        <a:p>
          <a:r>
            <a:rPr lang="pt-BR" dirty="0"/>
            <a:t>Emilie Coudel e Christophe Le Page</a:t>
          </a:r>
        </a:p>
      </dgm:t>
    </dgm:pt>
    <dgm:pt modelId="{D70AA68A-4CD6-46EA-98E5-BB3D130FA480}" type="parTrans" cxnId="{CACF626A-6B2A-4BB7-A201-EB86248E6A83}">
      <dgm:prSet/>
      <dgm:spPr/>
      <dgm:t>
        <a:bodyPr/>
        <a:lstStyle/>
        <a:p>
          <a:endParaRPr lang="pt-BR"/>
        </a:p>
      </dgm:t>
    </dgm:pt>
    <dgm:pt modelId="{3A3997EB-2E56-41D3-ABCA-27935ED6008D}" type="sibTrans" cxnId="{CACF626A-6B2A-4BB7-A201-EB86248E6A83}">
      <dgm:prSet/>
      <dgm:spPr/>
      <dgm:t>
        <a:bodyPr/>
        <a:lstStyle/>
        <a:p>
          <a:endParaRPr lang="pt-BR"/>
        </a:p>
      </dgm:t>
    </dgm:pt>
    <dgm:pt modelId="{11FA59FE-9BA6-4E39-AB70-D57D48435ED5}">
      <dgm:prSet phldrT="[Texto]"/>
      <dgm:spPr/>
      <dgm:t>
        <a:bodyPr/>
        <a:lstStyle/>
        <a:p>
          <a:r>
            <a:rPr lang="pt-BR" dirty="0"/>
            <a:t>Discussão Claude A. Garcia, </a:t>
          </a:r>
          <a:r>
            <a:rPr lang="pt-BR" dirty="0" err="1"/>
            <a:t>ForDev</a:t>
          </a:r>
          <a:r>
            <a:rPr lang="pt-BR" dirty="0"/>
            <a:t>:  </a:t>
          </a:r>
        </a:p>
        <a:p>
          <a:r>
            <a:rPr lang="pt-BR" dirty="0"/>
            <a:t>Universidade de Berna, Alemanha</a:t>
          </a:r>
        </a:p>
      </dgm:t>
    </dgm:pt>
    <dgm:pt modelId="{FF8B0C54-AE9C-4B2B-A6AE-0281A1729246}" type="parTrans" cxnId="{363A84AA-30FB-40ED-9DE4-41CC07816782}">
      <dgm:prSet/>
      <dgm:spPr/>
      <dgm:t>
        <a:bodyPr/>
        <a:lstStyle/>
        <a:p>
          <a:endParaRPr lang="pt-BR"/>
        </a:p>
      </dgm:t>
    </dgm:pt>
    <dgm:pt modelId="{56D18A4F-68C5-428A-AE2D-DBDD1E2BB867}" type="sibTrans" cxnId="{363A84AA-30FB-40ED-9DE4-41CC07816782}">
      <dgm:prSet/>
      <dgm:spPr/>
      <dgm:t>
        <a:bodyPr/>
        <a:lstStyle/>
        <a:p>
          <a:endParaRPr lang="pt-BR"/>
        </a:p>
      </dgm:t>
    </dgm:pt>
    <dgm:pt modelId="{FC897258-92BB-42E6-8585-7A61CD1A451D}">
      <dgm:prSet phldrT="[Texto]"/>
      <dgm:spPr/>
      <dgm:t>
        <a:bodyPr/>
        <a:lstStyle/>
        <a:p>
          <a:r>
            <a:rPr lang="pt-BR" dirty="0"/>
            <a:t>Curso online de Jogos Sérios</a:t>
          </a:r>
        </a:p>
      </dgm:t>
    </dgm:pt>
    <dgm:pt modelId="{C15E5B50-18C0-4F3A-9C92-14EE45CDCA30}" type="parTrans" cxnId="{E2553307-AA56-4AD5-99B8-C256125A10F6}">
      <dgm:prSet/>
      <dgm:spPr/>
      <dgm:t>
        <a:bodyPr/>
        <a:lstStyle/>
        <a:p>
          <a:endParaRPr lang="pt-BR"/>
        </a:p>
      </dgm:t>
    </dgm:pt>
    <dgm:pt modelId="{1A7A843F-6F66-4EB3-9A88-0E5C017150F2}" type="sibTrans" cxnId="{E2553307-AA56-4AD5-99B8-C256125A10F6}">
      <dgm:prSet/>
      <dgm:spPr/>
      <dgm:t>
        <a:bodyPr/>
        <a:lstStyle/>
        <a:p>
          <a:endParaRPr lang="pt-BR"/>
        </a:p>
      </dgm:t>
    </dgm:pt>
    <dgm:pt modelId="{DC791841-11E1-4825-B46E-165D7C26EF7E}" type="pres">
      <dgm:prSet presAssocID="{1EF1420E-B3AD-4678-B0EE-0F630FF71061}" presName="Name0" presStyleCnt="0">
        <dgm:presLayoutVars>
          <dgm:chMax val="7"/>
          <dgm:chPref val="7"/>
          <dgm:dir/>
        </dgm:presLayoutVars>
      </dgm:prSet>
      <dgm:spPr/>
    </dgm:pt>
    <dgm:pt modelId="{5DC533B6-09BC-47AA-893A-F057D868E3AE}" type="pres">
      <dgm:prSet presAssocID="{1EF1420E-B3AD-4678-B0EE-0F630FF71061}" presName="Name1" presStyleCnt="0"/>
      <dgm:spPr/>
    </dgm:pt>
    <dgm:pt modelId="{AAE2CBCA-8FDD-4EF2-A2AF-966327122171}" type="pres">
      <dgm:prSet presAssocID="{1EF1420E-B3AD-4678-B0EE-0F630FF71061}" presName="cycle" presStyleCnt="0"/>
      <dgm:spPr/>
    </dgm:pt>
    <dgm:pt modelId="{11DFDBF6-AD38-4C77-BC2B-7688281649D8}" type="pres">
      <dgm:prSet presAssocID="{1EF1420E-B3AD-4678-B0EE-0F630FF71061}" presName="srcNode" presStyleLbl="node1" presStyleIdx="0" presStyleCnt="4"/>
      <dgm:spPr/>
    </dgm:pt>
    <dgm:pt modelId="{3FA7349C-B6E6-4A62-BD8E-7FC15ABB3384}" type="pres">
      <dgm:prSet presAssocID="{1EF1420E-B3AD-4678-B0EE-0F630FF71061}" presName="conn" presStyleLbl="parChTrans1D2" presStyleIdx="0" presStyleCnt="1"/>
      <dgm:spPr/>
    </dgm:pt>
    <dgm:pt modelId="{B538C54C-7000-4611-A4D1-FE052A214410}" type="pres">
      <dgm:prSet presAssocID="{1EF1420E-B3AD-4678-B0EE-0F630FF71061}" presName="extraNode" presStyleLbl="node1" presStyleIdx="0" presStyleCnt="4"/>
      <dgm:spPr/>
    </dgm:pt>
    <dgm:pt modelId="{4892FC3F-F88E-474A-A2C6-C9999D8DD5DF}" type="pres">
      <dgm:prSet presAssocID="{1EF1420E-B3AD-4678-B0EE-0F630FF71061}" presName="dstNode" presStyleLbl="node1" presStyleIdx="0" presStyleCnt="4"/>
      <dgm:spPr/>
    </dgm:pt>
    <dgm:pt modelId="{90A1F39A-3CDA-4CE9-8BE3-E10C12383AEC}" type="pres">
      <dgm:prSet presAssocID="{9EAB2BB5-CE0A-4F8D-9171-A449424B9F0B}" presName="text_1" presStyleLbl="node1" presStyleIdx="0" presStyleCnt="4">
        <dgm:presLayoutVars>
          <dgm:bulletEnabled val="1"/>
        </dgm:presLayoutVars>
      </dgm:prSet>
      <dgm:spPr/>
    </dgm:pt>
    <dgm:pt modelId="{E63B0BF5-FA3B-4836-9D3D-9EF7411277C1}" type="pres">
      <dgm:prSet presAssocID="{9EAB2BB5-CE0A-4F8D-9171-A449424B9F0B}" presName="accent_1" presStyleCnt="0"/>
      <dgm:spPr/>
    </dgm:pt>
    <dgm:pt modelId="{828C0928-7D3B-4218-A381-94C4C4B47175}" type="pres">
      <dgm:prSet presAssocID="{9EAB2BB5-CE0A-4F8D-9171-A449424B9F0B}" presName="accentRepeatNode" presStyleLbl="solidFgAcc1" presStyleIdx="0" presStyleCnt="4" custScaleX="89102" custScaleY="910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A100299-BF15-4B2F-9947-3C49BEE7AFDB}" type="pres">
      <dgm:prSet presAssocID="{FC897258-92BB-42E6-8585-7A61CD1A451D}" presName="text_2" presStyleLbl="node1" presStyleIdx="1" presStyleCnt="4">
        <dgm:presLayoutVars>
          <dgm:bulletEnabled val="1"/>
        </dgm:presLayoutVars>
      </dgm:prSet>
      <dgm:spPr/>
    </dgm:pt>
    <dgm:pt modelId="{10813A9A-585C-4C10-B2C7-000CD6968845}" type="pres">
      <dgm:prSet presAssocID="{FC897258-92BB-42E6-8585-7A61CD1A451D}" presName="accent_2" presStyleCnt="0"/>
      <dgm:spPr/>
    </dgm:pt>
    <dgm:pt modelId="{C0A7FD31-F665-471F-84A6-692ABB4B25E0}" type="pres">
      <dgm:prSet presAssocID="{FC897258-92BB-42E6-8585-7A61CD1A451D}" presName="accentRepeatNode" presStyleLbl="solidFgAcc1" presStyleIdx="1" presStyleCnt="4" custScaleX="89102" custScaleY="9106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3DFC9A9-1CFD-4B8B-8138-BC25E6E008BC}" type="pres">
      <dgm:prSet presAssocID="{C2E825A4-498A-46AE-AB29-B724AF1BC082}" presName="text_3" presStyleLbl="node1" presStyleIdx="2" presStyleCnt="4">
        <dgm:presLayoutVars>
          <dgm:bulletEnabled val="1"/>
        </dgm:presLayoutVars>
      </dgm:prSet>
      <dgm:spPr/>
    </dgm:pt>
    <dgm:pt modelId="{77660E43-0057-4174-8455-D03A3EC008F6}" type="pres">
      <dgm:prSet presAssocID="{C2E825A4-498A-46AE-AB29-B724AF1BC082}" presName="accent_3" presStyleCnt="0"/>
      <dgm:spPr/>
    </dgm:pt>
    <dgm:pt modelId="{45924FA2-94F7-4560-BCF2-7D63448EAC81}" type="pres">
      <dgm:prSet presAssocID="{C2E825A4-498A-46AE-AB29-B724AF1BC082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1B0AF54-1E89-4ED0-A025-CDA6F1BFE90D}" type="pres">
      <dgm:prSet presAssocID="{11FA59FE-9BA6-4E39-AB70-D57D48435ED5}" presName="text_4" presStyleLbl="node1" presStyleIdx="3" presStyleCnt="4">
        <dgm:presLayoutVars>
          <dgm:bulletEnabled val="1"/>
        </dgm:presLayoutVars>
      </dgm:prSet>
      <dgm:spPr/>
    </dgm:pt>
    <dgm:pt modelId="{C00979C4-9DE4-4FC6-859E-A3B2D3FA0592}" type="pres">
      <dgm:prSet presAssocID="{11FA59FE-9BA6-4E39-AB70-D57D48435ED5}" presName="accent_4" presStyleCnt="0"/>
      <dgm:spPr/>
    </dgm:pt>
    <dgm:pt modelId="{3FB24185-22E9-498F-A51B-D3780F86C355}" type="pres">
      <dgm:prSet presAssocID="{11FA59FE-9BA6-4E39-AB70-D57D48435ED5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E6D0101-85AE-43DA-A8C2-D1392499D194}" type="presOf" srcId="{C2E825A4-498A-46AE-AB29-B724AF1BC082}" destId="{53DFC9A9-1CFD-4B8B-8138-BC25E6E008BC}" srcOrd="0" destOrd="0" presId="urn:microsoft.com/office/officeart/2008/layout/VerticalCurvedList"/>
    <dgm:cxn modelId="{9520C204-8204-4F83-A205-1DE2A88C6DD8}" type="presOf" srcId="{3A395C86-132D-4380-8618-CC58840FBB84}" destId="{3FA7349C-B6E6-4A62-BD8E-7FC15ABB3384}" srcOrd="0" destOrd="0" presId="urn:microsoft.com/office/officeart/2008/layout/VerticalCurvedList"/>
    <dgm:cxn modelId="{E2553307-AA56-4AD5-99B8-C256125A10F6}" srcId="{1EF1420E-B3AD-4678-B0EE-0F630FF71061}" destId="{FC897258-92BB-42E6-8585-7A61CD1A451D}" srcOrd="1" destOrd="0" parTransId="{C15E5B50-18C0-4F3A-9C92-14EE45CDCA30}" sibTransId="{1A7A843F-6F66-4EB3-9A88-0E5C017150F2}"/>
    <dgm:cxn modelId="{50B8C043-57CC-4786-9E40-526BB589BC5A}" type="presOf" srcId="{1EF1420E-B3AD-4678-B0EE-0F630FF71061}" destId="{DC791841-11E1-4825-B46E-165D7C26EF7E}" srcOrd="0" destOrd="0" presId="urn:microsoft.com/office/officeart/2008/layout/VerticalCurvedList"/>
    <dgm:cxn modelId="{C3D27248-9443-4C31-9C3F-36DF1CBD046D}" srcId="{1EF1420E-B3AD-4678-B0EE-0F630FF71061}" destId="{9EAB2BB5-CE0A-4F8D-9171-A449424B9F0B}" srcOrd="0" destOrd="0" parTransId="{E7A2149E-D1EC-4CDF-925C-D21E90580888}" sibTransId="{3A395C86-132D-4380-8618-CC58840FBB84}"/>
    <dgm:cxn modelId="{DC44E75F-0000-4AD1-82AB-05DC5052BB1F}" type="presOf" srcId="{FC897258-92BB-42E6-8585-7A61CD1A451D}" destId="{BA100299-BF15-4B2F-9947-3C49BEE7AFDB}" srcOrd="0" destOrd="0" presId="urn:microsoft.com/office/officeart/2008/layout/VerticalCurvedList"/>
    <dgm:cxn modelId="{680ADA62-A0FB-4B57-8F02-A399E4DE3F0E}" type="presOf" srcId="{9EAB2BB5-CE0A-4F8D-9171-A449424B9F0B}" destId="{90A1F39A-3CDA-4CE9-8BE3-E10C12383AEC}" srcOrd="0" destOrd="0" presId="urn:microsoft.com/office/officeart/2008/layout/VerticalCurvedList"/>
    <dgm:cxn modelId="{CACF626A-6B2A-4BB7-A201-EB86248E6A83}" srcId="{1EF1420E-B3AD-4678-B0EE-0F630FF71061}" destId="{C2E825A4-498A-46AE-AB29-B724AF1BC082}" srcOrd="2" destOrd="0" parTransId="{D70AA68A-4CD6-46EA-98E5-BB3D130FA480}" sibTransId="{3A3997EB-2E56-41D3-ABCA-27935ED6008D}"/>
    <dgm:cxn modelId="{30E53289-9D47-4BD0-9971-5DC949F49433}" type="presOf" srcId="{11FA59FE-9BA6-4E39-AB70-D57D48435ED5}" destId="{C1B0AF54-1E89-4ED0-A025-CDA6F1BFE90D}" srcOrd="0" destOrd="0" presId="urn:microsoft.com/office/officeart/2008/layout/VerticalCurvedList"/>
    <dgm:cxn modelId="{363A84AA-30FB-40ED-9DE4-41CC07816782}" srcId="{1EF1420E-B3AD-4678-B0EE-0F630FF71061}" destId="{11FA59FE-9BA6-4E39-AB70-D57D48435ED5}" srcOrd="3" destOrd="0" parTransId="{FF8B0C54-AE9C-4B2B-A6AE-0281A1729246}" sibTransId="{56D18A4F-68C5-428A-AE2D-DBDD1E2BB867}"/>
    <dgm:cxn modelId="{D397AA4C-267A-474C-A8C8-A6A6AD54D8B6}" type="presParOf" srcId="{DC791841-11E1-4825-B46E-165D7C26EF7E}" destId="{5DC533B6-09BC-47AA-893A-F057D868E3AE}" srcOrd="0" destOrd="0" presId="urn:microsoft.com/office/officeart/2008/layout/VerticalCurvedList"/>
    <dgm:cxn modelId="{60AD018C-CCF3-4AFD-B2B8-71138B7C887A}" type="presParOf" srcId="{5DC533B6-09BC-47AA-893A-F057D868E3AE}" destId="{AAE2CBCA-8FDD-4EF2-A2AF-966327122171}" srcOrd="0" destOrd="0" presId="urn:microsoft.com/office/officeart/2008/layout/VerticalCurvedList"/>
    <dgm:cxn modelId="{6B92F3D0-5398-4D0C-91DF-5323F68C4C33}" type="presParOf" srcId="{AAE2CBCA-8FDD-4EF2-A2AF-966327122171}" destId="{11DFDBF6-AD38-4C77-BC2B-7688281649D8}" srcOrd="0" destOrd="0" presId="urn:microsoft.com/office/officeart/2008/layout/VerticalCurvedList"/>
    <dgm:cxn modelId="{26D71D18-A716-49AE-A100-0E6616D5E516}" type="presParOf" srcId="{AAE2CBCA-8FDD-4EF2-A2AF-966327122171}" destId="{3FA7349C-B6E6-4A62-BD8E-7FC15ABB3384}" srcOrd="1" destOrd="0" presId="urn:microsoft.com/office/officeart/2008/layout/VerticalCurvedList"/>
    <dgm:cxn modelId="{0062FE0F-6393-439C-A637-16DE3A0DB233}" type="presParOf" srcId="{AAE2CBCA-8FDD-4EF2-A2AF-966327122171}" destId="{B538C54C-7000-4611-A4D1-FE052A214410}" srcOrd="2" destOrd="0" presId="urn:microsoft.com/office/officeart/2008/layout/VerticalCurvedList"/>
    <dgm:cxn modelId="{78834F8B-527C-4DFE-B2A3-BED14BB801EC}" type="presParOf" srcId="{AAE2CBCA-8FDD-4EF2-A2AF-966327122171}" destId="{4892FC3F-F88E-474A-A2C6-C9999D8DD5DF}" srcOrd="3" destOrd="0" presId="urn:microsoft.com/office/officeart/2008/layout/VerticalCurvedList"/>
    <dgm:cxn modelId="{ABCFD9D5-26C7-4EC2-921C-17B1C285C3C1}" type="presParOf" srcId="{5DC533B6-09BC-47AA-893A-F057D868E3AE}" destId="{90A1F39A-3CDA-4CE9-8BE3-E10C12383AEC}" srcOrd="1" destOrd="0" presId="urn:microsoft.com/office/officeart/2008/layout/VerticalCurvedList"/>
    <dgm:cxn modelId="{5642568C-AD73-4456-96A2-9F4C8E454B37}" type="presParOf" srcId="{5DC533B6-09BC-47AA-893A-F057D868E3AE}" destId="{E63B0BF5-FA3B-4836-9D3D-9EF7411277C1}" srcOrd="2" destOrd="0" presId="urn:microsoft.com/office/officeart/2008/layout/VerticalCurvedList"/>
    <dgm:cxn modelId="{3FD4B0E2-D4F9-4959-A652-D75D0B9B0BDB}" type="presParOf" srcId="{E63B0BF5-FA3B-4836-9D3D-9EF7411277C1}" destId="{828C0928-7D3B-4218-A381-94C4C4B47175}" srcOrd="0" destOrd="0" presId="urn:microsoft.com/office/officeart/2008/layout/VerticalCurvedList"/>
    <dgm:cxn modelId="{F6F881E0-B771-4AC6-BCC3-808F92E7C715}" type="presParOf" srcId="{5DC533B6-09BC-47AA-893A-F057D868E3AE}" destId="{BA100299-BF15-4B2F-9947-3C49BEE7AFDB}" srcOrd="3" destOrd="0" presId="urn:microsoft.com/office/officeart/2008/layout/VerticalCurvedList"/>
    <dgm:cxn modelId="{959CDED9-2A33-4C82-BA16-8D34C89BB879}" type="presParOf" srcId="{5DC533B6-09BC-47AA-893A-F057D868E3AE}" destId="{10813A9A-585C-4C10-B2C7-000CD6968845}" srcOrd="4" destOrd="0" presId="urn:microsoft.com/office/officeart/2008/layout/VerticalCurvedList"/>
    <dgm:cxn modelId="{9EE580D9-D992-4043-BA9B-92B1E720319F}" type="presParOf" srcId="{10813A9A-585C-4C10-B2C7-000CD6968845}" destId="{C0A7FD31-F665-471F-84A6-692ABB4B25E0}" srcOrd="0" destOrd="0" presId="urn:microsoft.com/office/officeart/2008/layout/VerticalCurvedList"/>
    <dgm:cxn modelId="{720C0C62-7337-4F73-8879-8DAD4FE67D05}" type="presParOf" srcId="{5DC533B6-09BC-47AA-893A-F057D868E3AE}" destId="{53DFC9A9-1CFD-4B8B-8138-BC25E6E008BC}" srcOrd="5" destOrd="0" presId="urn:microsoft.com/office/officeart/2008/layout/VerticalCurvedList"/>
    <dgm:cxn modelId="{6B4068B6-FD41-4251-B3A0-77D46539D4F3}" type="presParOf" srcId="{5DC533B6-09BC-47AA-893A-F057D868E3AE}" destId="{77660E43-0057-4174-8455-D03A3EC008F6}" srcOrd="6" destOrd="0" presId="urn:microsoft.com/office/officeart/2008/layout/VerticalCurvedList"/>
    <dgm:cxn modelId="{F06F2B76-BEF3-4A93-9CE9-BED53D56AAFC}" type="presParOf" srcId="{77660E43-0057-4174-8455-D03A3EC008F6}" destId="{45924FA2-94F7-4560-BCF2-7D63448EAC81}" srcOrd="0" destOrd="0" presId="urn:microsoft.com/office/officeart/2008/layout/VerticalCurvedList"/>
    <dgm:cxn modelId="{6118E3B9-BBE7-44D4-803D-93B04D5C5E8D}" type="presParOf" srcId="{5DC533B6-09BC-47AA-893A-F057D868E3AE}" destId="{C1B0AF54-1E89-4ED0-A025-CDA6F1BFE90D}" srcOrd="7" destOrd="0" presId="urn:microsoft.com/office/officeart/2008/layout/VerticalCurvedList"/>
    <dgm:cxn modelId="{8BAB2575-F81C-4F12-83DC-D07A4824F398}" type="presParOf" srcId="{5DC533B6-09BC-47AA-893A-F057D868E3AE}" destId="{C00979C4-9DE4-4FC6-859E-A3B2D3FA0592}" srcOrd="8" destOrd="0" presId="urn:microsoft.com/office/officeart/2008/layout/VerticalCurvedList"/>
    <dgm:cxn modelId="{42D567F2-FFAC-47D8-AC54-89F2FBCC927B}" type="presParOf" srcId="{C00979C4-9DE4-4FC6-859E-A3B2D3FA0592}" destId="{3FB24185-22E9-498F-A51B-D3780F86C3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6DE857-BB54-4D5F-87B7-88C3B7E6449D}" type="doc">
      <dgm:prSet loTypeId="urn:microsoft.com/office/officeart/2016/7/layout/ChevronBlock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0DB6A6F-93BC-44B2-AA59-FEE85D00C2C5}">
      <dgm:prSet phldrT="[Texto]"/>
      <dgm:spPr/>
      <dgm:t>
        <a:bodyPr/>
        <a:lstStyle/>
        <a:p>
          <a:r>
            <a:rPr lang="pt-BR" dirty="0"/>
            <a:t>Percentual</a:t>
          </a:r>
        </a:p>
      </dgm:t>
    </dgm:pt>
    <dgm:pt modelId="{C4448132-EE55-4D96-8FAD-B721E24D3992}" type="parTrans" cxnId="{C616D46A-70F9-4EA2-AC7A-D0461D8CEAC6}">
      <dgm:prSet/>
      <dgm:spPr/>
      <dgm:t>
        <a:bodyPr/>
        <a:lstStyle/>
        <a:p>
          <a:endParaRPr lang="pt-BR"/>
        </a:p>
      </dgm:t>
    </dgm:pt>
    <dgm:pt modelId="{AE0BA6EB-4812-4FC6-8CD9-565A4186D525}" type="sibTrans" cxnId="{C616D46A-70F9-4EA2-AC7A-D0461D8CEAC6}">
      <dgm:prSet/>
      <dgm:spPr/>
      <dgm:t>
        <a:bodyPr/>
        <a:lstStyle/>
        <a:p>
          <a:endParaRPr lang="pt-BR"/>
        </a:p>
      </dgm:t>
    </dgm:pt>
    <dgm:pt modelId="{B335CEC3-7C00-4DAC-A919-EDBE5F4E3218}">
      <dgm:prSet phldrT="[Texto]"/>
      <dgm:spPr/>
      <dgm:t>
        <a:bodyPr/>
        <a:lstStyle/>
        <a:p>
          <a:r>
            <a:rPr lang="en-US">
              <a:latin typeface="Codec Pro"/>
            </a:rPr>
            <a:t>18 teorias</a:t>
          </a:r>
          <a:endParaRPr lang="pt-BR"/>
        </a:p>
      </dgm:t>
    </dgm:pt>
    <dgm:pt modelId="{3B1BB581-E3ED-4927-B0AB-7025B6FDBEA4}" type="parTrans" cxnId="{23CD41F4-303B-4553-AF0C-CD78E558C173}">
      <dgm:prSet/>
      <dgm:spPr/>
      <dgm:t>
        <a:bodyPr/>
        <a:lstStyle/>
        <a:p>
          <a:endParaRPr lang="pt-BR"/>
        </a:p>
      </dgm:t>
    </dgm:pt>
    <dgm:pt modelId="{97A69641-D934-4F47-A279-21C51737227B}" type="sibTrans" cxnId="{23CD41F4-303B-4553-AF0C-CD78E558C173}">
      <dgm:prSet/>
      <dgm:spPr/>
      <dgm:t>
        <a:bodyPr/>
        <a:lstStyle/>
        <a:p>
          <a:endParaRPr lang="pt-BR"/>
        </a:p>
      </dgm:t>
    </dgm:pt>
    <dgm:pt modelId="{90C75F83-D2E9-49FB-9660-CE74DCF0019D}">
      <dgm:prSet phldrT="[Texto]"/>
      <dgm:spPr/>
      <dgm:t>
        <a:bodyPr/>
        <a:lstStyle/>
        <a:p>
          <a:r>
            <a:rPr lang="pt-BR" dirty="0"/>
            <a:t>Disciplina</a:t>
          </a:r>
        </a:p>
      </dgm:t>
    </dgm:pt>
    <dgm:pt modelId="{31F1B9EE-A9C9-47D6-8E3C-A5D96086391C}" type="parTrans" cxnId="{D7E1CB5F-E73E-4571-BDC3-350A545D7ACD}">
      <dgm:prSet/>
      <dgm:spPr/>
      <dgm:t>
        <a:bodyPr/>
        <a:lstStyle/>
        <a:p>
          <a:endParaRPr lang="pt-BR"/>
        </a:p>
      </dgm:t>
    </dgm:pt>
    <dgm:pt modelId="{290DE74B-463C-46A7-B301-4381BA78A7E6}" type="sibTrans" cxnId="{D7E1CB5F-E73E-4571-BDC3-350A545D7ACD}">
      <dgm:prSet/>
      <dgm:spPr/>
      <dgm:t>
        <a:bodyPr/>
        <a:lstStyle/>
        <a:p>
          <a:endParaRPr lang="pt-BR"/>
        </a:p>
      </dgm:t>
    </dgm:pt>
    <dgm:pt modelId="{528AC0FB-FD85-43F8-A3DE-6F5E04954EFC}">
      <dgm:prSet phldrT="[Texto]"/>
      <dgm:spPr/>
      <dgm:t>
        <a:bodyPr/>
        <a:lstStyle/>
        <a:p>
          <a:r>
            <a:rPr lang="en-US" dirty="0" err="1">
              <a:latin typeface="Codec Pro"/>
            </a:rPr>
            <a:t>Psicologia</a:t>
          </a:r>
          <a:r>
            <a:rPr lang="en-US" dirty="0">
              <a:latin typeface="Codec Pro"/>
            </a:rPr>
            <a:t> (35%)</a:t>
          </a:r>
          <a:endParaRPr lang="pt-BR" dirty="0"/>
        </a:p>
      </dgm:t>
    </dgm:pt>
    <dgm:pt modelId="{622B5CBB-B763-45C8-A728-D5FEEB982001}" type="parTrans" cxnId="{14156644-5A3C-4D05-B925-73626EADE8AE}">
      <dgm:prSet/>
      <dgm:spPr/>
      <dgm:t>
        <a:bodyPr/>
        <a:lstStyle/>
        <a:p>
          <a:endParaRPr lang="pt-BR"/>
        </a:p>
      </dgm:t>
    </dgm:pt>
    <dgm:pt modelId="{BDF31917-F117-412E-B38F-BD208FFE7EEC}" type="sibTrans" cxnId="{14156644-5A3C-4D05-B925-73626EADE8AE}">
      <dgm:prSet/>
      <dgm:spPr/>
      <dgm:t>
        <a:bodyPr/>
        <a:lstStyle/>
        <a:p>
          <a:endParaRPr lang="pt-BR"/>
        </a:p>
      </dgm:t>
    </dgm:pt>
    <dgm:pt modelId="{A6381E09-1F42-4FAD-926E-5B5B0F27E47C}">
      <dgm:prSet phldrT="[Texto]"/>
      <dgm:spPr/>
      <dgm:t>
        <a:bodyPr/>
        <a:lstStyle/>
        <a:p>
          <a:r>
            <a:rPr lang="en-US">
              <a:latin typeface="Codec Pro"/>
            </a:rPr>
            <a:t>12% artigos</a:t>
          </a:r>
          <a:endParaRPr lang="pt-BR"/>
        </a:p>
      </dgm:t>
    </dgm:pt>
    <dgm:pt modelId="{061513E6-6A90-4163-9F5F-1ACAC1BDA993}" type="parTrans" cxnId="{E88FBE70-2D05-433D-B764-D5938241DDFA}">
      <dgm:prSet/>
      <dgm:spPr/>
      <dgm:t>
        <a:bodyPr/>
        <a:lstStyle/>
        <a:p>
          <a:endParaRPr lang="pt-BR"/>
        </a:p>
      </dgm:t>
    </dgm:pt>
    <dgm:pt modelId="{D2046EBF-B2FA-43DB-8280-BB569BCB23BB}" type="sibTrans" cxnId="{E88FBE70-2D05-433D-B764-D5938241DDFA}">
      <dgm:prSet/>
      <dgm:spPr/>
      <dgm:t>
        <a:bodyPr/>
        <a:lstStyle/>
        <a:p>
          <a:endParaRPr lang="pt-BR"/>
        </a:p>
      </dgm:t>
    </dgm:pt>
    <dgm:pt modelId="{2588DF18-A784-4C4C-B222-18A7B3BA2B23}">
      <dgm:prSet phldrT="[Texto]"/>
      <dgm:spPr/>
      <dgm:t>
        <a:bodyPr/>
        <a:lstStyle/>
        <a:p>
          <a:r>
            <a:rPr lang="pt-BR" dirty="0"/>
            <a:t>Utilização</a:t>
          </a:r>
        </a:p>
      </dgm:t>
    </dgm:pt>
    <dgm:pt modelId="{3704F2A5-84CC-4395-993D-A3CA6980FF9E}" type="parTrans" cxnId="{10BCB34B-901F-499A-B90A-A63396832C7A}">
      <dgm:prSet/>
      <dgm:spPr/>
      <dgm:t>
        <a:bodyPr/>
        <a:lstStyle/>
        <a:p>
          <a:endParaRPr lang="pt-BR"/>
        </a:p>
      </dgm:t>
    </dgm:pt>
    <dgm:pt modelId="{ACD86EB1-7E80-4C92-BE2A-51FA5FAB833D}" type="sibTrans" cxnId="{10BCB34B-901F-499A-B90A-A63396832C7A}">
      <dgm:prSet/>
      <dgm:spPr/>
      <dgm:t>
        <a:bodyPr/>
        <a:lstStyle/>
        <a:p>
          <a:endParaRPr lang="pt-BR"/>
        </a:p>
      </dgm:t>
    </dgm:pt>
    <dgm:pt modelId="{E3DE1DC7-23C7-4C27-8922-D3156617BFED}">
      <dgm:prSet phldrT="[Texto]"/>
      <dgm:spPr/>
      <dgm:t>
        <a:bodyPr/>
        <a:lstStyle/>
        <a:p>
          <a:r>
            <a:rPr lang="en-US" dirty="0" err="1">
              <a:latin typeface="Codec Pro"/>
            </a:rPr>
            <a:t>Teorias</a:t>
          </a:r>
          <a:r>
            <a:rPr lang="en-US" dirty="0">
              <a:latin typeface="Codec Pro"/>
            </a:rPr>
            <a:t> </a:t>
          </a:r>
          <a:r>
            <a:rPr lang="en-US" dirty="0" err="1">
              <a:latin typeface="Codec Pro"/>
            </a:rPr>
            <a:t>frequentemente</a:t>
          </a:r>
          <a:r>
            <a:rPr lang="en-US" dirty="0">
              <a:latin typeface="Codec Pro"/>
            </a:rPr>
            <a:t> </a:t>
          </a:r>
          <a:r>
            <a:rPr lang="en-US" dirty="0" err="1">
              <a:latin typeface="Codec Pro"/>
            </a:rPr>
            <a:t>não</a:t>
          </a:r>
          <a:r>
            <a:rPr lang="en-US" dirty="0">
              <a:latin typeface="Codec Pro"/>
            </a:rPr>
            <a:t> </a:t>
          </a:r>
          <a:r>
            <a:rPr lang="en-US" dirty="0" err="1">
              <a:latin typeface="Codec Pro"/>
            </a:rPr>
            <a:t>guiam</a:t>
          </a:r>
          <a:r>
            <a:rPr lang="en-US" dirty="0">
              <a:latin typeface="Codec Pro"/>
            </a:rPr>
            <a:t> </a:t>
          </a:r>
          <a:r>
            <a:rPr lang="en-US" dirty="0" err="1">
              <a:latin typeface="Codec Pro"/>
            </a:rPr>
            <a:t>análise</a:t>
          </a:r>
          <a:r>
            <a:rPr lang="en-US" dirty="0">
              <a:latin typeface="Codec Pro"/>
            </a:rPr>
            <a:t> dos </a:t>
          </a:r>
          <a:r>
            <a:rPr lang="en-US" dirty="0" err="1">
              <a:latin typeface="Codec Pro"/>
            </a:rPr>
            <a:t>resultados</a:t>
          </a:r>
          <a:endParaRPr lang="pt-BR" dirty="0"/>
        </a:p>
      </dgm:t>
    </dgm:pt>
    <dgm:pt modelId="{933EB6FA-9D2C-4295-93E3-F8707D21FAF4}" type="parTrans" cxnId="{B020B2A3-0519-4A35-A6E6-9FB4E6A94BFF}">
      <dgm:prSet/>
      <dgm:spPr/>
      <dgm:t>
        <a:bodyPr/>
        <a:lstStyle/>
        <a:p>
          <a:endParaRPr lang="pt-BR"/>
        </a:p>
      </dgm:t>
    </dgm:pt>
    <dgm:pt modelId="{C896B51E-0BD7-4432-ABE9-ED27ACB9E3D1}" type="sibTrans" cxnId="{B020B2A3-0519-4A35-A6E6-9FB4E6A94BFF}">
      <dgm:prSet/>
      <dgm:spPr/>
      <dgm:t>
        <a:bodyPr/>
        <a:lstStyle/>
        <a:p>
          <a:endParaRPr lang="pt-BR"/>
        </a:p>
      </dgm:t>
    </dgm:pt>
    <dgm:pt modelId="{57244D4E-1F8C-4F91-AB0F-76E0C526FA23}">
      <dgm:prSet phldrT="[Texto]"/>
      <dgm:spPr/>
      <dgm:t>
        <a:bodyPr/>
        <a:lstStyle/>
        <a:p>
          <a:endParaRPr lang="pt-BR" dirty="0"/>
        </a:p>
      </dgm:t>
    </dgm:pt>
    <dgm:pt modelId="{0027401D-088E-443A-A571-21E78632DD7A}" type="parTrans" cxnId="{8730EB05-2824-44D7-A478-19172594E568}">
      <dgm:prSet/>
      <dgm:spPr/>
      <dgm:t>
        <a:bodyPr/>
        <a:lstStyle/>
        <a:p>
          <a:endParaRPr lang="pt-BR"/>
        </a:p>
      </dgm:t>
    </dgm:pt>
    <dgm:pt modelId="{9958A4B3-9A73-4762-A8B4-C3624A7D086C}" type="sibTrans" cxnId="{8730EB05-2824-44D7-A478-19172594E568}">
      <dgm:prSet/>
      <dgm:spPr/>
      <dgm:t>
        <a:bodyPr/>
        <a:lstStyle/>
        <a:p>
          <a:endParaRPr lang="pt-BR"/>
        </a:p>
      </dgm:t>
    </dgm:pt>
    <dgm:pt modelId="{89D5F0D9-02EE-42BC-BCEB-A9E16CC1543D}">
      <dgm:prSet phldrT="[Texto]"/>
      <dgm:spPr/>
      <dgm:t>
        <a:bodyPr/>
        <a:lstStyle/>
        <a:p>
          <a:r>
            <a:rPr lang="en-US">
              <a:latin typeface="Codec Pro"/>
            </a:rPr>
            <a:t>Economia (23%)</a:t>
          </a:r>
          <a:endParaRPr lang="pt-BR" dirty="0"/>
        </a:p>
      </dgm:t>
    </dgm:pt>
    <dgm:pt modelId="{86C90ECF-B352-46E9-AFC4-A33238C20360}" type="parTrans" cxnId="{7706D44C-8729-4083-89FC-1DF38E3366F9}">
      <dgm:prSet/>
      <dgm:spPr/>
      <dgm:t>
        <a:bodyPr/>
        <a:lstStyle/>
        <a:p>
          <a:endParaRPr lang="pt-BR"/>
        </a:p>
      </dgm:t>
    </dgm:pt>
    <dgm:pt modelId="{53DB8C43-63A8-4DF2-A40D-A17C8F488244}" type="sibTrans" cxnId="{7706D44C-8729-4083-89FC-1DF38E3366F9}">
      <dgm:prSet/>
      <dgm:spPr/>
      <dgm:t>
        <a:bodyPr/>
        <a:lstStyle/>
        <a:p>
          <a:endParaRPr lang="pt-BR"/>
        </a:p>
      </dgm:t>
    </dgm:pt>
    <dgm:pt modelId="{46E17317-8FC2-4630-9655-45B0B1E8AE12}">
      <dgm:prSet phldrT="[Texto]"/>
      <dgm:spPr/>
      <dgm:t>
        <a:bodyPr/>
        <a:lstStyle/>
        <a:p>
          <a:r>
            <a:rPr lang="en-US" dirty="0" err="1">
              <a:latin typeface="Codec Pro"/>
            </a:rPr>
            <a:t>Outras</a:t>
          </a:r>
          <a:r>
            <a:rPr lang="en-US" dirty="0">
              <a:latin typeface="Codec Pro"/>
            </a:rPr>
            <a:t> (</a:t>
          </a:r>
          <a:r>
            <a:rPr lang="en-US" dirty="0" err="1">
              <a:latin typeface="Codec Pro"/>
            </a:rPr>
            <a:t>disperso</a:t>
          </a:r>
          <a:r>
            <a:rPr lang="en-US" dirty="0">
              <a:latin typeface="Codec Pro"/>
            </a:rPr>
            <a:t>)</a:t>
          </a:r>
          <a:endParaRPr lang="pt-BR" dirty="0"/>
        </a:p>
      </dgm:t>
    </dgm:pt>
    <dgm:pt modelId="{3765A96B-93E9-42BF-A1DA-AF37419533C1}" type="parTrans" cxnId="{A0050C62-A8FC-449C-9ACD-944D372578F4}">
      <dgm:prSet/>
      <dgm:spPr/>
      <dgm:t>
        <a:bodyPr/>
        <a:lstStyle/>
        <a:p>
          <a:endParaRPr lang="pt-BR"/>
        </a:p>
      </dgm:t>
    </dgm:pt>
    <dgm:pt modelId="{7C38A27B-041A-490F-83E2-488DBC553A7E}" type="sibTrans" cxnId="{A0050C62-A8FC-449C-9ACD-944D372578F4}">
      <dgm:prSet/>
      <dgm:spPr/>
      <dgm:t>
        <a:bodyPr/>
        <a:lstStyle/>
        <a:p>
          <a:endParaRPr lang="pt-BR"/>
        </a:p>
      </dgm:t>
    </dgm:pt>
    <dgm:pt modelId="{7158C9EC-E71F-4557-9C2E-4E6A5563D1C4}" type="pres">
      <dgm:prSet presAssocID="{606DE857-BB54-4D5F-87B7-88C3B7E6449D}" presName="Name0" presStyleCnt="0">
        <dgm:presLayoutVars>
          <dgm:dir/>
          <dgm:animLvl val="lvl"/>
          <dgm:resizeHandles val="exact"/>
        </dgm:presLayoutVars>
      </dgm:prSet>
      <dgm:spPr/>
    </dgm:pt>
    <dgm:pt modelId="{B72C769F-C87A-4F4B-BC2A-E5369065D786}" type="pres">
      <dgm:prSet presAssocID="{A0DB6A6F-93BC-44B2-AA59-FEE85D00C2C5}" presName="composite" presStyleCnt="0"/>
      <dgm:spPr/>
    </dgm:pt>
    <dgm:pt modelId="{7F79EC0E-67E7-4AC6-9A75-ACBB7F695FCB}" type="pres">
      <dgm:prSet presAssocID="{A0DB6A6F-93BC-44B2-AA59-FEE85D00C2C5}" presName="parTx" presStyleLbl="alignNode1" presStyleIdx="0" presStyleCnt="3">
        <dgm:presLayoutVars>
          <dgm:chMax val="0"/>
          <dgm:chPref val="0"/>
        </dgm:presLayoutVars>
      </dgm:prSet>
      <dgm:spPr/>
    </dgm:pt>
    <dgm:pt modelId="{5C6FD5AB-2BEE-4BA5-81AE-CAD179B5F794}" type="pres">
      <dgm:prSet presAssocID="{A0DB6A6F-93BC-44B2-AA59-FEE85D00C2C5}" presName="desTx" presStyleLbl="alignAccFollowNode1" presStyleIdx="0" presStyleCnt="3">
        <dgm:presLayoutVars/>
      </dgm:prSet>
      <dgm:spPr/>
    </dgm:pt>
    <dgm:pt modelId="{F81842B9-A982-42C8-96F2-F8242EB68BF7}" type="pres">
      <dgm:prSet presAssocID="{AE0BA6EB-4812-4FC6-8CD9-565A4186D525}" presName="space" presStyleCnt="0"/>
      <dgm:spPr/>
    </dgm:pt>
    <dgm:pt modelId="{948AB953-21A9-49A1-A350-21ED10765A80}" type="pres">
      <dgm:prSet presAssocID="{90C75F83-D2E9-49FB-9660-CE74DCF0019D}" presName="composite" presStyleCnt="0"/>
      <dgm:spPr/>
    </dgm:pt>
    <dgm:pt modelId="{6D9E2F76-FAB7-4315-A05A-7BD61C2CEC1C}" type="pres">
      <dgm:prSet presAssocID="{90C75F83-D2E9-49FB-9660-CE74DCF0019D}" presName="parTx" presStyleLbl="alignNode1" presStyleIdx="1" presStyleCnt="3">
        <dgm:presLayoutVars>
          <dgm:chMax val="0"/>
          <dgm:chPref val="0"/>
        </dgm:presLayoutVars>
      </dgm:prSet>
      <dgm:spPr/>
    </dgm:pt>
    <dgm:pt modelId="{04987C70-1F2F-4735-82D1-E52717D05604}" type="pres">
      <dgm:prSet presAssocID="{90C75F83-D2E9-49FB-9660-CE74DCF0019D}" presName="desTx" presStyleLbl="alignAccFollowNode1" presStyleIdx="1" presStyleCnt="3">
        <dgm:presLayoutVars/>
      </dgm:prSet>
      <dgm:spPr/>
    </dgm:pt>
    <dgm:pt modelId="{BE687375-A3F9-4F51-A9CF-CCCE13CD7F49}" type="pres">
      <dgm:prSet presAssocID="{290DE74B-463C-46A7-B301-4381BA78A7E6}" presName="space" presStyleCnt="0"/>
      <dgm:spPr/>
    </dgm:pt>
    <dgm:pt modelId="{56FDC322-5577-49BD-A81E-9DEC27224675}" type="pres">
      <dgm:prSet presAssocID="{2588DF18-A784-4C4C-B222-18A7B3BA2B23}" presName="composite" presStyleCnt="0"/>
      <dgm:spPr/>
    </dgm:pt>
    <dgm:pt modelId="{C7AC9557-1336-45F0-87A6-55CB76118ECF}" type="pres">
      <dgm:prSet presAssocID="{2588DF18-A784-4C4C-B222-18A7B3BA2B23}" presName="parTx" presStyleLbl="alignNode1" presStyleIdx="2" presStyleCnt="3">
        <dgm:presLayoutVars>
          <dgm:chMax val="0"/>
          <dgm:chPref val="0"/>
        </dgm:presLayoutVars>
      </dgm:prSet>
      <dgm:spPr/>
    </dgm:pt>
    <dgm:pt modelId="{4F131A10-1D9D-42A2-9F95-8BCEB070A2FA}" type="pres">
      <dgm:prSet presAssocID="{2588DF18-A784-4C4C-B222-18A7B3BA2B23}" presName="desTx" presStyleLbl="alignAccFollowNode1" presStyleIdx="2" presStyleCnt="3" custLinFactNeighborY="-389">
        <dgm:presLayoutVars/>
      </dgm:prSet>
      <dgm:spPr/>
    </dgm:pt>
  </dgm:ptLst>
  <dgm:cxnLst>
    <dgm:cxn modelId="{8730EB05-2824-44D7-A478-19172594E568}" srcId="{2588DF18-A784-4C4C-B222-18A7B3BA2B23}" destId="{57244D4E-1F8C-4F91-AB0F-76E0C526FA23}" srcOrd="1" destOrd="0" parTransId="{0027401D-088E-443A-A571-21E78632DD7A}" sibTransId="{9958A4B3-9A73-4762-A8B4-C3624A7D086C}"/>
    <dgm:cxn modelId="{FD4B8F19-9683-4E20-82E9-4BC039A3ABBD}" type="presOf" srcId="{606DE857-BB54-4D5F-87B7-88C3B7E6449D}" destId="{7158C9EC-E71F-4557-9C2E-4E6A5563D1C4}" srcOrd="0" destOrd="0" presId="urn:microsoft.com/office/officeart/2016/7/layout/ChevronBlockProcess"/>
    <dgm:cxn modelId="{E6A07F21-D6CC-446E-9067-92E1B9BDA9A7}" type="presOf" srcId="{B335CEC3-7C00-4DAC-A919-EDBE5F4E3218}" destId="{5C6FD5AB-2BEE-4BA5-81AE-CAD179B5F794}" srcOrd="0" destOrd="0" presId="urn:microsoft.com/office/officeart/2016/7/layout/ChevronBlockProcess"/>
    <dgm:cxn modelId="{0552E940-EAB3-4A13-B3DF-A5F4388FB02B}" type="presOf" srcId="{A0DB6A6F-93BC-44B2-AA59-FEE85D00C2C5}" destId="{7F79EC0E-67E7-4AC6-9A75-ACBB7F695FCB}" srcOrd="0" destOrd="0" presId="urn:microsoft.com/office/officeart/2016/7/layout/ChevronBlockProcess"/>
    <dgm:cxn modelId="{14156644-5A3C-4D05-B925-73626EADE8AE}" srcId="{90C75F83-D2E9-49FB-9660-CE74DCF0019D}" destId="{528AC0FB-FD85-43F8-A3DE-6F5E04954EFC}" srcOrd="0" destOrd="0" parTransId="{622B5CBB-B763-45C8-A728-D5FEEB982001}" sibTransId="{BDF31917-F117-412E-B38F-BD208FFE7EEC}"/>
    <dgm:cxn modelId="{10BCB34B-901F-499A-B90A-A63396832C7A}" srcId="{606DE857-BB54-4D5F-87B7-88C3B7E6449D}" destId="{2588DF18-A784-4C4C-B222-18A7B3BA2B23}" srcOrd="2" destOrd="0" parTransId="{3704F2A5-84CC-4395-993D-A3CA6980FF9E}" sibTransId="{ACD86EB1-7E80-4C92-BE2A-51FA5FAB833D}"/>
    <dgm:cxn modelId="{7706D44C-8729-4083-89FC-1DF38E3366F9}" srcId="{90C75F83-D2E9-49FB-9660-CE74DCF0019D}" destId="{89D5F0D9-02EE-42BC-BCEB-A9E16CC1543D}" srcOrd="1" destOrd="0" parTransId="{86C90ECF-B352-46E9-AFC4-A33238C20360}" sibTransId="{53DB8C43-63A8-4DF2-A40D-A17C8F488244}"/>
    <dgm:cxn modelId="{1A45944D-8200-452E-81D0-369F52C85756}" type="presOf" srcId="{528AC0FB-FD85-43F8-A3DE-6F5E04954EFC}" destId="{04987C70-1F2F-4735-82D1-E52717D05604}" srcOrd="0" destOrd="0" presId="urn:microsoft.com/office/officeart/2016/7/layout/ChevronBlockProcess"/>
    <dgm:cxn modelId="{D7E1CB5F-E73E-4571-BDC3-350A545D7ACD}" srcId="{606DE857-BB54-4D5F-87B7-88C3B7E6449D}" destId="{90C75F83-D2E9-49FB-9660-CE74DCF0019D}" srcOrd="1" destOrd="0" parTransId="{31F1B9EE-A9C9-47D6-8E3C-A5D96086391C}" sibTransId="{290DE74B-463C-46A7-B301-4381BA78A7E6}"/>
    <dgm:cxn modelId="{390A2C61-3A60-4024-B3C7-8016378D56D4}" type="presOf" srcId="{57244D4E-1F8C-4F91-AB0F-76E0C526FA23}" destId="{4F131A10-1D9D-42A2-9F95-8BCEB070A2FA}" srcOrd="0" destOrd="1" presId="urn:microsoft.com/office/officeart/2016/7/layout/ChevronBlockProcess"/>
    <dgm:cxn modelId="{A0050C62-A8FC-449C-9ACD-944D372578F4}" srcId="{90C75F83-D2E9-49FB-9660-CE74DCF0019D}" destId="{46E17317-8FC2-4630-9655-45B0B1E8AE12}" srcOrd="2" destOrd="0" parTransId="{3765A96B-93E9-42BF-A1DA-AF37419533C1}" sibTransId="{7C38A27B-041A-490F-83E2-488DBC553A7E}"/>
    <dgm:cxn modelId="{C616D46A-70F9-4EA2-AC7A-D0461D8CEAC6}" srcId="{606DE857-BB54-4D5F-87B7-88C3B7E6449D}" destId="{A0DB6A6F-93BC-44B2-AA59-FEE85D00C2C5}" srcOrd="0" destOrd="0" parTransId="{C4448132-EE55-4D96-8FAD-B721E24D3992}" sibTransId="{AE0BA6EB-4812-4FC6-8CD9-565A4186D525}"/>
    <dgm:cxn modelId="{E88FBE70-2D05-433D-B764-D5938241DDFA}" srcId="{A0DB6A6F-93BC-44B2-AA59-FEE85D00C2C5}" destId="{A6381E09-1F42-4FAD-926E-5B5B0F27E47C}" srcOrd="1" destOrd="0" parTransId="{061513E6-6A90-4163-9F5F-1ACAC1BDA993}" sibTransId="{D2046EBF-B2FA-43DB-8280-BB569BCB23BB}"/>
    <dgm:cxn modelId="{B8CFAC7F-C0D5-4D74-8F18-73DC609E4F83}" type="presOf" srcId="{46E17317-8FC2-4630-9655-45B0B1E8AE12}" destId="{04987C70-1F2F-4735-82D1-E52717D05604}" srcOrd="0" destOrd="2" presId="urn:microsoft.com/office/officeart/2016/7/layout/ChevronBlockProcess"/>
    <dgm:cxn modelId="{8DD0E784-7794-4797-8559-008B361B4F2D}" type="presOf" srcId="{90C75F83-D2E9-49FB-9660-CE74DCF0019D}" destId="{6D9E2F76-FAB7-4315-A05A-7BD61C2CEC1C}" srcOrd="0" destOrd="0" presId="urn:microsoft.com/office/officeart/2016/7/layout/ChevronBlockProcess"/>
    <dgm:cxn modelId="{B020B2A3-0519-4A35-A6E6-9FB4E6A94BFF}" srcId="{2588DF18-A784-4C4C-B222-18A7B3BA2B23}" destId="{E3DE1DC7-23C7-4C27-8922-D3156617BFED}" srcOrd="0" destOrd="0" parTransId="{933EB6FA-9D2C-4295-93E3-F8707D21FAF4}" sibTransId="{C896B51E-0BD7-4432-ABE9-ED27ACB9E3D1}"/>
    <dgm:cxn modelId="{8336C0AC-3441-4876-BBE0-13CA9A089E30}" type="presOf" srcId="{A6381E09-1F42-4FAD-926E-5B5B0F27E47C}" destId="{5C6FD5AB-2BEE-4BA5-81AE-CAD179B5F794}" srcOrd="0" destOrd="1" presId="urn:microsoft.com/office/officeart/2016/7/layout/ChevronBlockProcess"/>
    <dgm:cxn modelId="{05B799BC-2BD7-43E7-8604-64D2D99A4AF6}" type="presOf" srcId="{2588DF18-A784-4C4C-B222-18A7B3BA2B23}" destId="{C7AC9557-1336-45F0-87A6-55CB76118ECF}" srcOrd="0" destOrd="0" presId="urn:microsoft.com/office/officeart/2016/7/layout/ChevronBlockProcess"/>
    <dgm:cxn modelId="{F8B7FBCC-31FE-4998-B42F-32ED2028FBF4}" type="presOf" srcId="{89D5F0D9-02EE-42BC-BCEB-A9E16CC1543D}" destId="{04987C70-1F2F-4735-82D1-E52717D05604}" srcOrd="0" destOrd="1" presId="urn:microsoft.com/office/officeart/2016/7/layout/ChevronBlockProcess"/>
    <dgm:cxn modelId="{23CD41F4-303B-4553-AF0C-CD78E558C173}" srcId="{A0DB6A6F-93BC-44B2-AA59-FEE85D00C2C5}" destId="{B335CEC3-7C00-4DAC-A919-EDBE5F4E3218}" srcOrd="0" destOrd="0" parTransId="{3B1BB581-E3ED-4927-B0AB-7025B6FDBEA4}" sibTransId="{97A69641-D934-4F47-A279-21C51737227B}"/>
    <dgm:cxn modelId="{1E78ABF6-E45F-4252-8082-2A685C4E93F0}" type="presOf" srcId="{E3DE1DC7-23C7-4C27-8922-D3156617BFED}" destId="{4F131A10-1D9D-42A2-9F95-8BCEB070A2FA}" srcOrd="0" destOrd="0" presId="urn:microsoft.com/office/officeart/2016/7/layout/ChevronBlockProcess"/>
    <dgm:cxn modelId="{10B00A5A-9CBC-4A22-9034-B65FA67ED150}" type="presParOf" srcId="{7158C9EC-E71F-4557-9C2E-4E6A5563D1C4}" destId="{B72C769F-C87A-4F4B-BC2A-E5369065D786}" srcOrd="0" destOrd="0" presId="urn:microsoft.com/office/officeart/2016/7/layout/ChevronBlockProcess"/>
    <dgm:cxn modelId="{FBD551F7-16CA-4A48-8EC9-234BC63A5FEE}" type="presParOf" srcId="{B72C769F-C87A-4F4B-BC2A-E5369065D786}" destId="{7F79EC0E-67E7-4AC6-9A75-ACBB7F695FCB}" srcOrd="0" destOrd="0" presId="urn:microsoft.com/office/officeart/2016/7/layout/ChevronBlockProcess"/>
    <dgm:cxn modelId="{B170FC0A-DCFD-419E-B4AF-ECC3DA23217E}" type="presParOf" srcId="{B72C769F-C87A-4F4B-BC2A-E5369065D786}" destId="{5C6FD5AB-2BEE-4BA5-81AE-CAD179B5F794}" srcOrd="1" destOrd="0" presId="urn:microsoft.com/office/officeart/2016/7/layout/ChevronBlockProcess"/>
    <dgm:cxn modelId="{52BE0589-767A-47FC-AF14-476029B196F1}" type="presParOf" srcId="{7158C9EC-E71F-4557-9C2E-4E6A5563D1C4}" destId="{F81842B9-A982-42C8-96F2-F8242EB68BF7}" srcOrd="1" destOrd="0" presId="urn:microsoft.com/office/officeart/2016/7/layout/ChevronBlockProcess"/>
    <dgm:cxn modelId="{F2D249E1-0B4F-4CE4-8127-916043E74C13}" type="presParOf" srcId="{7158C9EC-E71F-4557-9C2E-4E6A5563D1C4}" destId="{948AB953-21A9-49A1-A350-21ED10765A80}" srcOrd="2" destOrd="0" presId="urn:microsoft.com/office/officeart/2016/7/layout/ChevronBlockProcess"/>
    <dgm:cxn modelId="{953B17CC-E702-4D38-BAE0-11EE0DC117D5}" type="presParOf" srcId="{948AB953-21A9-49A1-A350-21ED10765A80}" destId="{6D9E2F76-FAB7-4315-A05A-7BD61C2CEC1C}" srcOrd="0" destOrd="0" presId="urn:microsoft.com/office/officeart/2016/7/layout/ChevronBlockProcess"/>
    <dgm:cxn modelId="{4D26416F-6F54-4902-B2D3-87C6CE91C6B3}" type="presParOf" srcId="{948AB953-21A9-49A1-A350-21ED10765A80}" destId="{04987C70-1F2F-4735-82D1-E52717D05604}" srcOrd="1" destOrd="0" presId="urn:microsoft.com/office/officeart/2016/7/layout/ChevronBlockProcess"/>
    <dgm:cxn modelId="{E475C674-367E-46E5-92F9-CD84DA28D039}" type="presParOf" srcId="{7158C9EC-E71F-4557-9C2E-4E6A5563D1C4}" destId="{BE687375-A3F9-4F51-A9CF-CCCE13CD7F49}" srcOrd="3" destOrd="0" presId="urn:microsoft.com/office/officeart/2016/7/layout/ChevronBlockProcess"/>
    <dgm:cxn modelId="{D31843F8-7933-4ED8-965E-03F9E34233E6}" type="presParOf" srcId="{7158C9EC-E71F-4557-9C2E-4E6A5563D1C4}" destId="{56FDC322-5577-49BD-A81E-9DEC27224675}" srcOrd="4" destOrd="0" presId="urn:microsoft.com/office/officeart/2016/7/layout/ChevronBlockProcess"/>
    <dgm:cxn modelId="{D5906E82-5FAF-48EF-B329-3103B5B411B2}" type="presParOf" srcId="{56FDC322-5577-49BD-A81E-9DEC27224675}" destId="{C7AC9557-1336-45F0-87A6-55CB76118ECF}" srcOrd="0" destOrd="0" presId="urn:microsoft.com/office/officeart/2016/7/layout/ChevronBlockProcess"/>
    <dgm:cxn modelId="{AD8D0C27-DA63-49ED-8719-5602739131D0}" type="presParOf" srcId="{56FDC322-5577-49BD-A81E-9DEC27224675}" destId="{4F131A10-1D9D-42A2-9F95-8BCEB070A2FA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7459DD-406D-45C0-A372-6E9E06DF2EEA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DA680C-9C99-41D4-B2A1-3BC67E56E674}">
      <dgm:prSet/>
      <dgm:spPr/>
      <dgm:t>
        <a:bodyPr/>
        <a:lstStyle/>
        <a:p>
          <a:r>
            <a:rPr lang="pt-BR" b="1" dirty="0"/>
            <a:t>Objetivo central: </a:t>
          </a:r>
          <a:r>
            <a:rPr lang="pt-BR" dirty="0"/>
            <a:t>entender como indivíduos (1) percebem as MCs e (2) tomam decisões para a adaptação</a:t>
          </a:r>
          <a:endParaRPr lang="en-US" dirty="0"/>
        </a:p>
      </dgm:t>
    </dgm:pt>
    <dgm:pt modelId="{C0977494-CD91-4B27-B40F-0D4D71F55698}" type="parTrans" cxnId="{246D5C00-4C0A-4C36-B29C-82ED7ECD1881}">
      <dgm:prSet/>
      <dgm:spPr/>
      <dgm:t>
        <a:bodyPr/>
        <a:lstStyle/>
        <a:p>
          <a:endParaRPr lang="en-US"/>
        </a:p>
      </dgm:t>
    </dgm:pt>
    <dgm:pt modelId="{24FDFD32-6CC6-478A-9916-4BC5578B3DA0}" type="sibTrans" cxnId="{246D5C00-4C0A-4C36-B29C-82ED7ECD1881}">
      <dgm:prSet/>
      <dgm:spPr/>
      <dgm:t>
        <a:bodyPr/>
        <a:lstStyle/>
        <a:p>
          <a:endParaRPr lang="en-US"/>
        </a:p>
      </dgm:t>
    </dgm:pt>
    <dgm:pt modelId="{3B6C909A-5E9E-4659-9004-CEA071014ED2}">
      <dgm:prSet/>
      <dgm:spPr/>
      <dgm:t>
        <a:bodyPr/>
        <a:lstStyle/>
        <a:p>
          <a:r>
            <a:rPr lang="pt-BR" b="1" dirty="0"/>
            <a:t>Produto: </a:t>
          </a:r>
          <a:r>
            <a:rPr lang="pt-BR" dirty="0"/>
            <a:t>protocolo de JS para sociedades de pequena escala</a:t>
          </a:r>
          <a:endParaRPr lang="en-US" dirty="0"/>
        </a:p>
      </dgm:t>
    </dgm:pt>
    <dgm:pt modelId="{4DB9A2DA-88A8-431D-A227-4287E0692570}" type="parTrans" cxnId="{D114D256-D5BB-4BFA-B124-10E687E7C92E}">
      <dgm:prSet/>
      <dgm:spPr/>
      <dgm:t>
        <a:bodyPr/>
        <a:lstStyle/>
        <a:p>
          <a:endParaRPr lang="en-US"/>
        </a:p>
      </dgm:t>
    </dgm:pt>
    <dgm:pt modelId="{B8657877-6871-4736-A689-6B730B1E15F4}" type="sibTrans" cxnId="{D114D256-D5BB-4BFA-B124-10E687E7C92E}">
      <dgm:prSet/>
      <dgm:spPr/>
      <dgm:t>
        <a:bodyPr/>
        <a:lstStyle/>
        <a:p>
          <a:endParaRPr lang="en-US"/>
        </a:p>
      </dgm:t>
    </dgm:pt>
    <dgm:pt modelId="{DF6361AF-F802-4EBF-8A9D-0B094ECDCCCF}">
      <dgm:prSet/>
      <dgm:spPr/>
      <dgm:t>
        <a:bodyPr/>
        <a:lstStyle/>
        <a:p>
          <a:r>
            <a:rPr lang="pt-BR" b="1" dirty="0"/>
            <a:t>Resultado esperado: </a:t>
          </a:r>
          <a:r>
            <a:rPr lang="pt-BR" dirty="0"/>
            <a:t>compreender percepção de MCs pela experiência na subsistência e adaptação</a:t>
          </a:r>
          <a:endParaRPr lang="en-US" dirty="0"/>
        </a:p>
      </dgm:t>
    </dgm:pt>
    <dgm:pt modelId="{8365559E-74C8-426A-A65E-2385171F716A}" type="parTrans" cxnId="{37AFFD99-FA90-43DC-A881-3DE58638A3B6}">
      <dgm:prSet/>
      <dgm:spPr/>
      <dgm:t>
        <a:bodyPr/>
        <a:lstStyle/>
        <a:p>
          <a:endParaRPr lang="en-US"/>
        </a:p>
      </dgm:t>
    </dgm:pt>
    <dgm:pt modelId="{CD7373C3-523D-42CF-BA97-F055F67732C8}" type="sibTrans" cxnId="{37AFFD99-FA90-43DC-A881-3DE58638A3B6}">
      <dgm:prSet/>
      <dgm:spPr/>
      <dgm:t>
        <a:bodyPr/>
        <a:lstStyle/>
        <a:p>
          <a:endParaRPr lang="en-US"/>
        </a:p>
      </dgm:t>
    </dgm:pt>
    <dgm:pt modelId="{904B4E11-83AF-4FE6-82EA-1A3F0533A157}">
      <dgm:prSet/>
      <dgm:spPr/>
      <dgm:t>
        <a:bodyPr/>
        <a:lstStyle/>
        <a:p>
          <a:r>
            <a:rPr lang="pt-BR" b="1" dirty="0"/>
            <a:t>Impacto esperado do jogo: </a:t>
          </a:r>
        </a:p>
        <a:p>
          <a:r>
            <a:rPr lang="pt-BR" dirty="0"/>
            <a:t>aumentar a percepção das MCs; discutir formas de adaptação</a:t>
          </a:r>
          <a:endParaRPr lang="en-US" dirty="0"/>
        </a:p>
      </dgm:t>
    </dgm:pt>
    <dgm:pt modelId="{848AB163-584C-4AD8-A37A-2E46D1D71251}" type="parTrans" cxnId="{3EAEE4D9-0E39-40E0-95A9-84E758DA7904}">
      <dgm:prSet/>
      <dgm:spPr/>
      <dgm:t>
        <a:bodyPr/>
        <a:lstStyle/>
        <a:p>
          <a:endParaRPr lang="en-US"/>
        </a:p>
      </dgm:t>
    </dgm:pt>
    <dgm:pt modelId="{90C1C727-D7F7-447B-81AF-B4C71CA1024E}" type="sibTrans" cxnId="{3EAEE4D9-0E39-40E0-95A9-84E758DA7904}">
      <dgm:prSet/>
      <dgm:spPr/>
      <dgm:t>
        <a:bodyPr/>
        <a:lstStyle/>
        <a:p>
          <a:endParaRPr lang="en-US"/>
        </a:p>
      </dgm:t>
    </dgm:pt>
    <dgm:pt modelId="{841C7B58-6AA9-4630-93C4-6229321CA1C1}" type="pres">
      <dgm:prSet presAssocID="{D57459DD-406D-45C0-A372-6E9E06DF2EEA}" presName="matrix" presStyleCnt="0">
        <dgm:presLayoutVars>
          <dgm:chMax val="1"/>
          <dgm:dir/>
          <dgm:resizeHandles val="exact"/>
        </dgm:presLayoutVars>
      </dgm:prSet>
      <dgm:spPr/>
    </dgm:pt>
    <dgm:pt modelId="{594907AB-6C95-4690-933A-23402F940D2E}" type="pres">
      <dgm:prSet presAssocID="{D57459DD-406D-45C0-A372-6E9E06DF2EEA}" presName="diamond" presStyleLbl="bgShp" presStyleIdx="0" presStyleCnt="1"/>
      <dgm:spPr/>
    </dgm:pt>
    <dgm:pt modelId="{E12488C8-CB15-4A32-B896-431A4E7C753A}" type="pres">
      <dgm:prSet presAssocID="{D57459DD-406D-45C0-A372-6E9E06DF2EE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E356C36-DB52-4212-8344-55C70C378C91}" type="pres">
      <dgm:prSet presAssocID="{D57459DD-406D-45C0-A372-6E9E06DF2EE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97D212D-948D-4F28-AB07-20E9C35AFBF3}" type="pres">
      <dgm:prSet presAssocID="{D57459DD-406D-45C0-A372-6E9E06DF2EE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998ED1B-1B72-4541-AF25-A53E419A138B}" type="pres">
      <dgm:prSet presAssocID="{D57459DD-406D-45C0-A372-6E9E06DF2EEA}" presName="quad4" presStyleLbl="node1" presStyleIdx="3" presStyleCnt="4" custAng="0">
        <dgm:presLayoutVars>
          <dgm:chMax val="0"/>
          <dgm:chPref val="0"/>
          <dgm:bulletEnabled val="1"/>
        </dgm:presLayoutVars>
      </dgm:prSet>
      <dgm:spPr/>
    </dgm:pt>
  </dgm:ptLst>
  <dgm:cxnLst>
    <dgm:cxn modelId="{246D5C00-4C0A-4C36-B29C-82ED7ECD1881}" srcId="{D57459DD-406D-45C0-A372-6E9E06DF2EEA}" destId="{6EDA680C-9C99-41D4-B2A1-3BC67E56E674}" srcOrd="0" destOrd="0" parTransId="{C0977494-CD91-4B27-B40F-0D4D71F55698}" sibTransId="{24FDFD32-6CC6-478A-9916-4BC5578B3DA0}"/>
    <dgm:cxn modelId="{C9291D17-0727-431F-B191-FD029825318B}" type="presOf" srcId="{904B4E11-83AF-4FE6-82EA-1A3F0533A157}" destId="{0998ED1B-1B72-4541-AF25-A53E419A138B}" srcOrd="0" destOrd="0" presId="urn:microsoft.com/office/officeart/2005/8/layout/matrix3"/>
    <dgm:cxn modelId="{E9776438-E639-411A-A716-A675419575B2}" type="presOf" srcId="{3B6C909A-5E9E-4659-9004-CEA071014ED2}" destId="{1E356C36-DB52-4212-8344-55C70C378C91}" srcOrd="0" destOrd="0" presId="urn:microsoft.com/office/officeart/2005/8/layout/matrix3"/>
    <dgm:cxn modelId="{0CDE5044-7D67-45AC-9E6C-4045326B602E}" type="presOf" srcId="{DF6361AF-F802-4EBF-8A9D-0B094ECDCCCF}" destId="{097D212D-948D-4F28-AB07-20E9C35AFBF3}" srcOrd="0" destOrd="0" presId="urn:microsoft.com/office/officeart/2005/8/layout/matrix3"/>
    <dgm:cxn modelId="{D114D256-D5BB-4BFA-B124-10E687E7C92E}" srcId="{D57459DD-406D-45C0-A372-6E9E06DF2EEA}" destId="{3B6C909A-5E9E-4659-9004-CEA071014ED2}" srcOrd="1" destOrd="0" parTransId="{4DB9A2DA-88A8-431D-A227-4287E0692570}" sibTransId="{B8657877-6871-4736-A689-6B730B1E15F4}"/>
    <dgm:cxn modelId="{EBEABC77-B1F0-4D4F-B184-DF93D8A29E09}" type="presOf" srcId="{6EDA680C-9C99-41D4-B2A1-3BC67E56E674}" destId="{E12488C8-CB15-4A32-B896-431A4E7C753A}" srcOrd="0" destOrd="0" presId="urn:microsoft.com/office/officeart/2005/8/layout/matrix3"/>
    <dgm:cxn modelId="{37AFFD99-FA90-43DC-A881-3DE58638A3B6}" srcId="{D57459DD-406D-45C0-A372-6E9E06DF2EEA}" destId="{DF6361AF-F802-4EBF-8A9D-0B094ECDCCCF}" srcOrd="2" destOrd="0" parTransId="{8365559E-74C8-426A-A65E-2385171F716A}" sibTransId="{CD7373C3-523D-42CF-BA97-F055F67732C8}"/>
    <dgm:cxn modelId="{3EAEE4D9-0E39-40E0-95A9-84E758DA7904}" srcId="{D57459DD-406D-45C0-A372-6E9E06DF2EEA}" destId="{904B4E11-83AF-4FE6-82EA-1A3F0533A157}" srcOrd="3" destOrd="0" parTransId="{848AB163-584C-4AD8-A37A-2E46D1D71251}" sibTransId="{90C1C727-D7F7-447B-81AF-B4C71CA1024E}"/>
    <dgm:cxn modelId="{7DBEB4FD-83D9-4575-9A83-3C80B048F2E4}" type="presOf" srcId="{D57459DD-406D-45C0-A372-6E9E06DF2EEA}" destId="{841C7B58-6AA9-4630-93C4-6229321CA1C1}" srcOrd="0" destOrd="0" presId="urn:microsoft.com/office/officeart/2005/8/layout/matrix3"/>
    <dgm:cxn modelId="{F560122F-CB5C-4458-85AA-8C1083187F6A}" type="presParOf" srcId="{841C7B58-6AA9-4630-93C4-6229321CA1C1}" destId="{594907AB-6C95-4690-933A-23402F940D2E}" srcOrd="0" destOrd="0" presId="urn:microsoft.com/office/officeart/2005/8/layout/matrix3"/>
    <dgm:cxn modelId="{21A5EB37-372D-4251-9208-AD8B97328F4C}" type="presParOf" srcId="{841C7B58-6AA9-4630-93C4-6229321CA1C1}" destId="{E12488C8-CB15-4A32-B896-431A4E7C753A}" srcOrd="1" destOrd="0" presId="urn:microsoft.com/office/officeart/2005/8/layout/matrix3"/>
    <dgm:cxn modelId="{A8E27C27-491B-4ACA-BB12-B885A23E1804}" type="presParOf" srcId="{841C7B58-6AA9-4630-93C4-6229321CA1C1}" destId="{1E356C36-DB52-4212-8344-55C70C378C91}" srcOrd="2" destOrd="0" presId="urn:microsoft.com/office/officeart/2005/8/layout/matrix3"/>
    <dgm:cxn modelId="{D9BB76C9-6D1D-4926-B959-A001085A1832}" type="presParOf" srcId="{841C7B58-6AA9-4630-93C4-6229321CA1C1}" destId="{097D212D-948D-4F28-AB07-20E9C35AFBF3}" srcOrd="3" destOrd="0" presId="urn:microsoft.com/office/officeart/2005/8/layout/matrix3"/>
    <dgm:cxn modelId="{B2CFEDA4-824D-4C62-90BF-54082B3149F9}" type="presParOf" srcId="{841C7B58-6AA9-4630-93C4-6229321CA1C1}" destId="{0998ED1B-1B72-4541-AF25-A53E419A138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3562FD-D92A-47CA-811C-DBDCB51F6CB0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F8CD392-FCEB-4F89-8088-0E72F82E381B}">
      <dgm:prSet phldrT="[Texto]" custT="1"/>
      <dgm:spPr/>
      <dgm:t>
        <a:bodyPr/>
        <a:lstStyle/>
        <a:p>
          <a:r>
            <a:rPr lang="pt-BR" sz="2000" dirty="0"/>
            <a:t>5-6 Pré-testes internos e ajustes</a:t>
          </a:r>
        </a:p>
      </dgm:t>
    </dgm:pt>
    <dgm:pt modelId="{78E2043E-ED98-4E2B-8DE1-9CCC03FB551B}" type="parTrans" cxnId="{28F13FE6-49B6-43A7-9F4C-6BA9686DF4A9}">
      <dgm:prSet/>
      <dgm:spPr/>
      <dgm:t>
        <a:bodyPr/>
        <a:lstStyle/>
        <a:p>
          <a:endParaRPr lang="pt-BR" sz="2800"/>
        </a:p>
      </dgm:t>
    </dgm:pt>
    <dgm:pt modelId="{06702C9D-9F10-47EC-9D9A-E8621FCCAF25}" type="sibTrans" cxnId="{28F13FE6-49B6-43A7-9F4C-6BA9686DF4A9}">
      <dgm:prSet/>
      <dgm:spPr/>
      <dgm:t>
        <a:bodyPr/>
        <a:lstStyle/>
        <a:p>
          <a:endParaRPr lang="pt-BR" sz="2800"/>
        </a:p>
      </dgm:t>
    </dgm:pt>
    <dgm:pt modelId="{1DAFA8F3-2A31-4A81-B34E-C88F6D207CCD}">
      <dgm:prSet phldrT="[Texto]" custT="1"/>
      <dgm:spPr/>
      <dgm:t>
        <a:bodyPr/>
        <a:lstStyle/>
        <a:p>
          <a:r>
            <a:rPr lang="pt-BR" sz="2000" dirty="0"/>
            <a:t>Pré-teste com alunos de graduação da EACH</a:t>
          </a:r>
        </a:p>
      </dgm:t>
    </dgm:pt>
    <dgm:pt modelId="{8B4D17DC-226C-47B8-81AD-06D6F4F7A1E6}" type="parTrans" cxnId="{565E8CED-D90D-4BA7-B947-9EBFE88D67CA}">
      <dgm:prSet/>
      <dgm:spPr/>
      <dgm:t>
        <a:bodyPr/>
        <a:lstStyle/>
        <a:p>
          <a:endParaRPr lang="pt-BR" sz="2800"/>
        </a:p>
      </dgm:t>
    </dgm:pt>
    <dgm:pt modelId="{551A8A0C-6BDF-4CDA-9409-7662BA442434}" type="sibTrans" cxnId="{565E8CED-D90D-4BA7-B947-9EBFE88D67CA}">
      <dgm:prSet/>
      <dgm:spPr/>
      <dgm:t>
        <a:bodyPr/>
        <a:lstStyle/>
        <a:p>
          <a:endParaRPr lang="pt-BR" sz="2800"/>
        </a:p>
      </dgm:t>
    </dgm:pt>
    <dgm:pt modelId="{7D22F77D-D9C2-4D8C-95EF-E5392A5F081E}">
      <dgm:prSet phldrT="[Texto]" custT="1"/>
      <dgm:spPr/>
      <dgm:t>
        <a:bodyPr/>
        <a:lstStyle/>
        <a:p>
          <a:r>
            <a:rPr lang="pt-BR" sz="2000" dirty="0"/>
            <a:t>Elaboração do protocolo</a:t>
          </a:r>
        </a:p>
      </dgm:t>
    </dgm:pt>
    <dgm:pt modelId="{4BC79558-0EE5-470D-B56F-11066D3C996F}" type="sibTrans" cxnId="{1BDFBE0B-A323-4A99-BC92-163B80AF434F}">
      <dgm:prSet/>
      <dgm:spPr/>
      <dgm:t>
        <a:bodyPr/>
        <a:lstStyle/>
        <a:p>
          <a:endParaRPr lang="pt-BR" sz="2800"/>
        </a:p>
      </dgm:t>
    </dgm:pt>
    <dgm:pt modelId="{926F7A47-1177-4869-B741-42AF2DCB09D7}" type="parTrans" cxnId="{1BDFBE0B-A323-4A99-BC92-163B80AF434F}">
      <dgm:prSet/>
      <dgm:spPr/>
      <dgm:t>
        <a:bodyPr/>
        <a:lstStyle/>
        <a:p>
          <a:endParaRPr lang="pt-BR" sz="2800"/>
        </a:p>
      </dgm:t>
    </dgm:pt>
    <dgm:pt modelId="{C8B50A4B-8283-418F-AC94-B69AA2ACFAFA}" type="pres">
      <dgm:prSet presAssocID="{FA3562FD-D92A-47CA-811C-DBDCB51F6CB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E665E4C-E102-4261-BC8D-792E7341BA67}" type="pres">
      <dgm:prSet presAssocID="{7D22F77D-D9C2-4D8C-95EF-E5392A5F081E}" presName="Accent1" presStyleCnt="0"/>
      <dgm:spPr/>
    </dgm:pt>
    <dgm:pt modelId="{73A72071-54FD-42BC-ACC3-47E7E6FCEE1A}" type="pres">
      <dgm:prSet presAssocID="{7D22F77D-D9C2-4D8C-95EF-E5392A5F081E}" presName="Accent" presStyleLbl="node1" presStyleIdx="0" presStyleCnt="3"/>
      <dgm:spPr/>
    </dgm:pt>
    <dgm:pt modelId="{9C7CDBD0-CF67-4CAB-9BA2-D0ECD9053AED}" type="pres">
      <dgm:prSet presAssocID="{7D22F77D-D9C2-4D8C-95EF-E5392A5F081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32993FF5-C75C-4D68-A92D-9CB5134E25CB}" type="pres">
      <dgm:prSet presAssocID="{DF8CD392-FCEB-4F89-8088-0E72F82E381B}" presName="Accent2" presStyleCnt="0"/>
      <dgm:spPr/>
    </dgm:pt>
    <dgm:pt modelId="{7A913BD5-0E8E-47A5-AD75-F787EC7525F2}" type="pres">
      <dgm:prSet presAssocID="{DF8CD392-FCEB-4F89-8088-0E72F82E381B}" presName="Accent" presStyleLbl="node1" presStyleIdx="1" presStyleCnt="3"/>
      <dgm:spPr/>
    </dgm:pt>
    <dgm:pt modelId="{9DBE2E91-F0C8-4A11-AE14-613339B36C1F}" type="pres">
      <dgm:prSet presAssocID="{DF8CD392-FCEB-4F89-8088-0E72F82E381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F6AEC7AF-9F64-4F0B-9A14-7B5CBC995964}" type="pres">
      <dgm:prSet presAssocID="{1DAFA8F3-2A31-4A81-B34E-C88F6D207CCD}" presName="Accent3" presStyleCnt="0"/>
      <dgm:spPr/>
    </dgm:pt>
    <dgm:pt modelId="{B3430930-7093-4097-AEC2-66E42DBA1CF7}" type="pres">
      <dgm:prSet presAssocID="{1DAFA8F3-2A31-4A81-B34E-C88F6D207CCD}" presName="Accent" presStyleLbl="node1" presStyleIdx="2" presStyleCnt="3"/>
      <dgm:spPr/>
    </dgm:pt>
    <dgm:pt modelId="{E5E223A9-C959-4599-A21A-0DE203A99870}" type="pres">
      <dgm:prSet presAssocID="{1DAFA8F3-2A31-4A81-B34E-C88F6D207CC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1B909202-686B-4D40-86C3-84AE6F37BB59}" type="presOf" srcId="{DF8CD392-FCEB-4F89-8088-0E72F82E381B}" destId="{9DBE2E91-F0C8-4A11-AE14-613339B36C1F}" srcOrd="0" destOrd="0" presId="urn:microsoft.com/office/officeart/2009/layout/CircleArrowProcess"/>
    <dgm:cxn modelId="{1BDFBE0B-A323-4A99-BC92-163B80AF434F}" srcId="{FA3562FD-D92A-47CA-811C-DBDCB51F6CB0}" destId="{7D22F77D-D9C2-4D8C-95EF-E5392A5F081E}" srcOrd="0" destOrd="0" parTransId="{926F7A47-1177-4869-B741-42AF2DCB09D7}" sibTransId="{4BC79558-0EE5-470D-B56F-11066D3C996F}"/>
    <dgm:cxn modelId="{B8724B0D-4CAF-41B9-8110-970B97B6C730}" type="presOf" srcId="{1DAFA8F3-2A31-4A81-B34E-C88F6D207CCD}" destId="{E5E223A9-C959-4599-A21A-0DE203A99870}" srcOrd="0" destOrd="0" presId="urn:microsoft.com/office/officeart/2009/layout/CircleArrowProcess"/>
    <dgm:cxn modelId="{84849FC2-2CE3-4741-8ECC-92C627DB33E9}" type="presOf" srcId="{7D22F77D-D9C2-4D8C-95EF-E5392A5F081E}" destId="{9C7CDBD0-CF67-4CAB-9BA2-D0ECD9053AED}" srcOrd="0" destOrd="0" presId="urn:microsoft.com/office/officeart/2009/layout/CircleArrowProcess"/>
    <dgm:cxn modelId="{28F13FE6-49B6-43A7-9F4C-6BA9686DF4A9}" srcId="{FA3562FD-D92A-47CA-811C-DBDCB51F6CB0}" destId="{DF8CD392-FCEB-4F89-8088-0E72F82E381B}" srcOrd="1" destOrd="0" parTransId="{78E2043E-ED98-4E2B-8DE1-9CCC03FB551B}" sibTransId="{06702C9D-9F10-47EC-9D9A-E8621FCCAF25}"/>
    <dgm:cxn modelId="{565E8CED-D90D-4BA7-B947-9EBFE88D67CA}" srcId="{FA3562FD-D92A-47CA-811C-DBDCB51F6CB0}" destId="{1DAFA8F3-2A31-4A81-B34E-C88F6D207CCD}" srcOrd="2" destOrd="0" parTransId="{8B4D17DC-226C-47B8-81AD-06D6F4F7A1E6}" sibTransId="{551A8A0C-6BDF-4CDA-9409-7662BA442434}"/>
    <dgm:cxn modelId="{802823FE-190D-40E7-B289-E7D2492653F2}" type="presOf" srcId="{FA3562FD-D92A-47CA-811C-DBDCB51F6CB0}" destId="{C8B50A4B-8283-418F-AC94-B69AA2ACFAFA}" srcOrd="0" destOrd="0" presId="urn:microsoft.com/office/officeart/2009/layout/CircleArrowProcess"/>
    <dgm:cxn modelId="{8F4C0B61-E8D2-4310-8B65-2EF364E5BD0A}" type="presParOf" srcId="{C8B50A4B-8283-418F-AC94-B69AA2ACFAFA}" destId="{CE665E4C-E102-4261-BC8D-792E7341BA67}" srcOrd="0" destOrd="0" presId="urn:microsoft.com/office/officeart/2009/layout/CircleArrowProcess"/>
    <dgm:cxn modelId="{62877166-E3EF-47F1-9B7C-522A756ABC6F}" type="presParOf" srcId="{CE665E4C-E102-4261-BC8D-792E7341BA67}" destId="{73A72071-54FD-42BC-ACC3-47E7E6FCEE1A}" srcOrd="0" destOrd="0" presId="urn:microsoft.com/office/officeart/2009/layout/CircleArrowProcess"/>
    <dgm:cxn modelId="{6E156E05-82D5-46F4-8D53-448660BBB21A}" type="presParOf" srcId="{C8B50A4B-8283-418F-AC94-B69AA2ACFAFA}" destId="{9C7CDBD0-CF67-4CAB-9BA2-D0ECD9053AED}" srcOrd="1" destOrd="0" presId="urn:microsoft.com/office/officeart/2009/layout/CircleArrowProcess"/>
    <dgm:cxn modelId="{A19FCF99-5DAF-4254-99E9-01116D3303DC}" type="presParOf" srcId="{C8B50A4B-8283-418F-AC94-B69AA2ACFAFA}" destId="{32993FF5-C75C-4D68-A92D-9CB5134E25CB}" srcOrd="2" destOrd="0" presId="urn:microsoft.com/office/officeart/2009/layout/CircleArrowProcess"/>
    <dgm:cxn modelId="{C85106B4-F3CB-4492-AC70-CDCEB7778C2B}" type="presParOf" srcId="{32993FF5-C75C-4D68-A92D-9CB5134E25CB}" destId="{7A913BD5-0E8E-47A5-AD75-F787EC7525F2}" srcOrd="0" destOrd="0" presId="urn:microsoft.com/office/officeart/2009/layout/CircleArrowProcess"/>
    <dgm:cxn modelId="{291ADAD2-3C6B-42E7-9274-40553F3EC380}" type="presParOf" srcId="{C8B50A4B-8283-418F-AC94-B69AA2ACFAFA}" destId="{9DBE2E91-F0C8-4A11-AE14-613339B36C1F}" srcOrd="3" destOrd="0" presId="urn:microsoft.com/office/officeart/2009/layout/CircleArrowProcess"/>
    <dgm:cxn modelId="{F35754EA-198B-45EC-83FB-E3652FF36B95}" type="presParOf" srcId="{C8B50A4B-8283-418F-AC94-B69AA2ACFAFA}" destId="{F6AEC7AF-9F64-4F0B-9A14-7B5CBC995964}" srcOrd="4" destOrd="0" presId="urn:microsoft.com/office/officeart/2009/layout/CircleArrowProcess"/>
    <dgm:cxn modelId="{EA829738-8514-46CF-95A5-3CFB4539EB0C}" type="presParOf" srcId="{F6AEC7AF-9F64-4F0B-9A14-7B5CBC995964}" destId="{B3430930-7093-4097-AEC2-66E42DBA1CF7}" srcOrd="0" destOrd="0" presId="urn:microsoft.com/office/officeart/2009/layout/CircleArrowProcess"/>
    <dgm:cxn modelId="{78F6988D-1169-450E-A968-1E471BD9217A}" type="presParOf" srcId="{C8B50A4B-8283-418F-AC94-B69AA2ACFAFA}" destId="{E5E223A9-C959-4599-A21A-0DE203A9987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139B3-F7F1-4075-80E8-26993F7FA9D8}">
      <dsp:nvSpPr>
        <dsp:cNvPr id="0" name=""/>
        <dsp:cNvSpPr/>
      </dsp:nvSpPr>
      <dsp:spPr>
        <a:xfrm>
          <a:off x="0" y="0"/>
          <a:ext cx="7886700" cy="14125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ED0974-C315-4E5C-82CA-C18DAD8542C9}">
      <dsp:nvSpPr>
        <dsp:cNvPr id="0" name=""/>
        <dsp:cNvSpPr/>
      </dsp:nvSpPr>
      <dsp:spPr>
        <a:xfrm>
          <a:off x="238772" y="188335"/>
          <a:ext cx="1723059" cy="10358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2DE8D8-7523-405B-BC8B-EC7B4031246C}">
      <dsp:nvSpPr>
        <dsp:cNvPr id="0" name=""/>
        <dsp:cNvSpPr/>
      </dsp:nvSpPr>
      <dsp:spPr>
        <a:xfrm rot="10800000">
          <a:off x="238772" y="1412519"/>
          <a:ext cx="1723059" cy="17264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Caça</a:t>
          </a:r>
        </a:p>
      </dsp:txBody>
      <dsp:txXfrm rot="10800000">
        <a:off x="291762" y="1412519"/>
        <a:ext cx="1617079" cy="1673423"/>
      </dsp:txXfrm>
    </dsp:sp>
    <dsp:sp modelId="{FF191B30-81D6-44FC-9CEC-6D80B317035B}">
      <dsp:nvSpPr>
        <dsp:cNvPr id="0" name=""/>
        <dsp:cNvSpPr/>
      </dsp:nvSpPr>
      <dsp:spPr>
        <a:xfrm>
          <a:off x="2134137" y="188335"/>
          <a:ext cx="1723059" cy="10358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CE2C891-C99C-4DF1-88B2-388702000A81}">
      <dsp:nvSpPr>
        <dsp:cNvPr id="0" name=""/>
        <dsp:cNvSpPr/>
      </dsp:nvSpPr>
      <dsp:spPr>
        <a:xfrm rot="10800000">
          <a:off x="2134137" y="1412519"/>
          <a:ext cx="1723059" cy="17264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Pesca</a:t>
          </a:r>
        </a:p>
      </dsp:txBody>
      <dsp:txXfrm rot="10800000">
        <a:off x="2187127" y="1412519"/>
        <a:ext cx="1617079" cy="1673423"/>
      </dsp:txXfrm>
    </dsp:sp>
    <dsp:sp modelId="{906D2CDA-FCB2-44EC-BA39-DF4F48F3EA7F}">
      <dsp:nvSpPr>
        <dsp:cNvPr id="0" name=""/>
        <dsp:cNvSpPr/>
      </dsp:nvSpPr>
      <dsp:spPr>
        <a:xfrm>
          <a:off x="4029502" y="188335"/>
          <a:ext cx="1723059" cy="10358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E4EC1F-5812-470B-8DCC-BB24ADD1494C}">
      <dsp:nvSpPr>
        <dsp:cNvPr id="0" name=""/>
        <dsp:cNvSpPr/>
      </dsp:nvSpPr>
      <dsp:spPr>
        <a:xfrm rot="10800000">
          <a:off x="4029502" y="1412519"/>
          <a:ext cx="1723059" cy="17264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Exploração de produtos não madeireiros</a:t>
          </a:r>
        </a:p>
      </dsp:txBody>
      <dsp:txXfrm rot="10800000">
        <a:off x="4082492" y="1412519"/>
        <a:ext cx="1617079" cy="1673423"/>
      </dsp:txXfrm>
    </dsp:sp>
    <dsp:sp modelId="{95E1CE1A-B891-4DBB-A730-0A39C6C0F8D6}">
      <dsp:nvSpPr>
        <dsp:cNvPr id="0" name=""/>
        <dsp:cNvSpPr/>
      </dsp:nvSpPr>
      <dsp:spPr>
        <a:xfrm>
          <a:off x="5924867" y="188335"/>
          <a:ext cx="1723059" cy="10358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/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8671E7-5F24-497A-B63C-97009FE13F44}">
      <dsp:nvSpPr>
        <dsp:cNvPr id="0" name=""/>
        <dsp:cNvSpPr/>
      </dsp:nvSpPr>
      <dsp:spPr>
        <a:xfrm rot="10800000">
          <a:off x="5924867" y="1412519"/>
          <a:ext cx="1723059" cy="17264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Agricultura</a:t>
          </a:r>
        </a:p>
      </dsp:txBody>
      <dsp:txXfrm rot="10800000">
        <a:off x="5977857" y="1412519"/>
        <a:ext cx="1617079" cy="167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7349C-B6E6-4A62-BD8E-7FC15ABB3384}">
      <dsp:nvSpPr>
        <dsp:cNvPr id="0" name=""/>
        <dsp:cNvSpPr/>
      </dsp:nvSpPr>
      <dsp:spPr>
        <a:xfrm>
          <a:off x="-5418056" y="-829635"/>
          <a:ext cx="6451336" cy="6451336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1F39A-3CDA-4CE9-8BE3-E10C12383AEC}">
      <dsp:nvSpPr>
        <dsp:cNvPr id="0" name=""/>
        <dsp:cNvSpPr/>
      </dsp:nvSpPr>
      <dsp:spPr>
        <a:xfrm>
          <a:off x="451815" y="299408"/>
          <a:ext cx="7834426" cy="59919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61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Ferramenta lúdica para explorar algum processo</a:t>
          </a:r>
        </a:p>
      </dsp:txBody>
      <dsp:txXfrm>
        <a:off x="451815" y="299408"/>
        <a:ext cx="7834426" cy="599199"/>
      </dsp:txXfrm>
    </dsp:sp>
    <dsp:sp modelId="{828C0928-7D3B-4218-A381-94C4C4B47175}">
      <dsp:nvSpPr>
        <dsp:cNvPr id="0" name=""/>
        <dsp:cNvSpPr/>
      </dsp:nvSpPr>
      <dsp:spPr>
        <a:xfrm>
          <a:off x="198522" y="339427"/>
          <a:ext cx="506586" cy="519161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54DDE4-E5EA-4572-AF8F-80B52BF8BE84}">
      <dsp:nvSpPr>
        <dsp:cNvPr id="0" name=""/>
        <dsp:cNvSpPr/>
      </dsp:nvSpPr>
      <dsp:spPr>
        <a:xfrm>
          <a:off x="881185" y="1197920"/>
          <a:ext cx="7405057" cy="599199"/>
        </a:xfrm>
        <a:prstGeom prst="rect">
          <a:avLst/>
        </a:prstGeom>
        <a:gradFill rotWithShape="0">
          <a:gsLst>
            <a:gs pos="0">
              <a:schemeClr val="accent3">
                <a:hueOff val="1514783"/>
                <a:satOff val="9135"/>
                <a:lumOff val="-5539"/>
                <a:alphaOff val="0"/>
                <a:shade val="51000"/>
                <a:satMod val="130000"/>
              </a:schemeClr>
            </a:gs>
            <a:gs pos="80000">
              <a:schemeClr val="accent3">
                <a:hueOff val="1514783"/>
                <a:satOff val="9135"/>
                <a:lumOff val="-5539"/>
                <a:alphaOff val="0"/>
                <a:shade val="93000"/>
                <a:satMod val="130000"/>
              </a:schemeClr>
            </a:gs>
            <a:gs pos="100000">
              <a:schemeClr val="accent3">
                <a:hueOff val="1514783"/>
                <a:satOff val="9135"/>
                <a:lumOff val="-5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61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Objetivos além do entretenimento: engajar, entender tomada de decisão</a:t>
          </a:r>
        </a:p>
      </dsp:txBody>
      <dsp:txXfrm>
        <a:off x="881185" y="1197920"/>
        <a:ext cx="7405057" cy="599199"/>
      </dsp:txXfrm>
    </dsp:sp>
    <dsp:sp modelId="{4B047A0F-95C5-4D2F-9CB6-36B70CD76298}">
      <dsp:nvSpPr>
        <dsp:cNvPr id="0" name=""/>
        <dsp:cNvSpPr/>
      </dsp:nvSpPr>
      <dsp:spPr>
        <a:xfrm>
          <a:off x="506685" y="1123020"/>
          <a:ext cx="748999" cy="748999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3">
              <a:hueOff val="1514783"/>
              <a:satOff val="9135"/>
              <a:lumOff val="-5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AE2D7C-DB6B-4E4C-A336-991E207E4DB0}">
      <dsp:nvSpPr>
        <dsp:cNvPr id="0" name=""/>
        <dsp:cNvSpPr/>
      </dsp:nvSpPr>
      <dsp:spPr>
        <a:xfrm>
          <a:off x="1012966" y="2096433"/>
          <a:ext cx="7273275" cy="599199"/>
        </a:xfrm>
        <a:prstGeom prst="rect">
          <a:avLst/>
        </a:prstGeom>
        <a:gradFill rotWithShape="0">
          <a:gsLst>
            <a:gs pos="0">
              <a:schemeClr val="accent3">
                <a:hueOff val="3029567"/>
                <a:satOff val="18270"/>
                <a:lumOff val="-11077"/>
                <a:alphaOff val="0"/>
                <a:shade val="51000"/>
                <a:satMod val="130000"/>
              </a:schemeClr>
            </a:gs>
            <a:gs pos="80000">
              <a:schemeClr val="accent3">
                <a:hueOff val="3029567"/>
                <a:satOff val="18270"/>
                <a:lumOff val="-11077"/>
                <a:alphaOff val="0"/>
                <a:shade val="93000"/>
                <a:satMod val="130000"/>
              </a:schemeClr>
            </a:gs>
            <a:gs pos="100000">
              <a:schemeClr val="accent3">
                <a:hueOff val="3029567"/>
                <a:satOff val="18270"/>
                <a:lumOff val="-11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61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Visuais (tabuleiro/eletrônicos): melhor para populações iletradas</a:t>
          </a:r>
        </a:p>
      </dsp:txBody>
      <dsp:txXfrm>
        <a:off x="1012966" y="2096433"/>
        <a:ext cx="7273275" cy="599199"/>
      </dsp:txXfrm>
    </dsp:sp>
    <dsp:sp modelId="{45924FA2-94F7-4560-BCF2-7D63448EAC81}">
      <dsp:nvSpPr>
        <dsp:cNvPr id="0" name=""/>
        <dsp:cNvSpPr/>
      </dsp:nvSpPr>
      <dsp:spPr>
        <a:xfrm>
          <a:off x="638466" y="2021533"/>
          <a:ext cx="748999" cy="748999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3029567"/>
              <a:satOff val="18270"/>
              <a:lumOff val="-110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CD34C9-B4AB-4467-9505-A2A2EE93D5BE}">
      <dsp:nvSpPr>
        <dsp:cNvPr id="0" name=""/>
        <dsp:cNvSpPr/>
      </dsp:nvSpPr>
      <dsp:spPr>
        <a:xfrm>
          <a:off x="881185" y="2994945"/>
          <a:ext cx="7405057" cy="599199"/>
        </a:xfrm>
        <a:prstGeom prst="rect">
          <a:avLst/>
        </a:prstGeom>
        <a:gradFill rotWithShape="0">
          <a:gsLst>
            <a:gs pos="0">
              <a:schemeClr val="accent3">
                <a:hueOff val="4544350"/>
                <a:satOff val="27405"/>
                <a:lumOff val="-16616"/>
                <a:alphaOff val="0"/>
                <a:shade val="51000"/>
                <a:satMod val="130000"/>
              </a:schemeClr>
            </a:gs>
            <a:gs pos="80000">
              <a:schemeClr val="accent3">
                <a:hueOff val="4544350"/>
                <a:satOff val="27405"/>
                <a:lumOff val="-16616"/>
                <a:alphaOff val="0"/>
                <a:shade val="93000"/>
                <a:satMod val="130000"/>
              </a:schemeClr>
            </a:gs>
            <a:gs pos="100000">
              <a:schemeClr val="accent3">
                <a:hueOff val="4544350"/>
                <a:satOff val="27405"/>
                <a:lumOff val="-166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61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Entender comportamentos socioecológicos complexos (fenômenos emergentes)</a:t>
          </a:r>
        </a:p>
      </dsp:txBody>
      <dsp:txXfrm>
        <a:off x="881185" y="2994945"/>
        <a:ext cx="7405057" cy="599199"/>
      </dsp:txXfrm>
    </dsp:sp>
    <dsp:sp modelId="{3FB24185-22E9-498F-A51B-D3780F86C355}">
      <dsp:nvSpPr>
        <dsp:cNvPr id="0" name=""/>
        <dsp:cNvSpPr/>
      </dsp:nvSpPr>
      <dsp:spPr>
        <a:xfrm>
          <a:off x="506685" y="2920045"/>
          <a:ext cx="748999" cy="748999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4544350"/>
              <a:satOff val="27405"/>
              <a:lumOff val="-166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01095E-E3A9-456C-B3F0-57FD1235E25D}">
      <dsp:nvSpPr>
        <dsp:cNvPr id="0" name=""/>
        <dsp:cNvSpPr/>
      </dsp:nvSpPr>
      <dsp:spPr>
        <a:xfrm>
          <a:off x="451815" y="3893457"/>
          <a:ext cx="7834426" cy="599199"/>
        </a:xfrm>
        <a:prstGeom prst="rect">
          <a:avLst/>
        </a:prstGeom>
        <a:gradFill rotWithShape="0">
          <a:gsLst>
            <a:gs pos="0">
              <a:schemeClr val="accent3">
                <a:hueOff val="6059134"/>
                <a:satOff val="36540"/>
                <a:lumOff val="-22155"/>
                <a:alphaOff val="0"/>
                <a:shade val="51000"/>
                <a:satMod val="130000"/>
              </a:schemeClr>
            </a:gs>
            <a:gs pos="80000">
              <a:schemeClr val="accent3">
                <a:hueOff val="6059134"/>
                <a:satOff val="36540"/>
                <a:lumOff val="-22155"/>
                <a:alphaOff val="0"/>
                <a:shade val="93000"/>
                <a:satMod val="130000"/>
              </a:schemeClr>
            </a:gs>
            <a:gs pos="100000">
              <a:schemeClr val="accent3">
                <a:hueOff val="6059134"/>
                <a:satOff val="36540"/>
                <a:lumOff val="-221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61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Experimentar efeitos de ações coletivas</a:t>
          </a:r>
        </a:p>
      </dsp:txBody>
      <dsp:txXfrm>
        <a:off x="451815" y="3893457"/>
        <a:ext cx="7834426" cy="599199"/>
      </dsp:txXfrm>
    </dsp:sp>
    <dsp:sp modelId="{34BF6828-1770-49A7-87C1-5B384107EB36}">
      <dsp:nvSpPr>
        <dsp:cNvPr id="0" name=""/>
        <dsp:cNvSpPr/>
      </dsp:nvSpPr>
      <dsp:spPr>
        <a:xfrm>
          <a:off x="77315" y="3818557"/>
          <a:ext cx="748999" cy="748999"/>
        </a:xfrm>
        <a:prstGeom prst="ellipse">
          <a:avLst/>
        </a:prstGeom>
        <a:blipFill rotWithShape="0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6059134"/>
              <a:satOff val="36540"/>
              <a:lumOff val="-221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DA1F3-C2CB-424D-A235-2782EB6EC749}">
      <dsp:nvSpPr>
        <dsp:cNvPr id="0" name=""/>
        <dsp:cNvSpPr/>
      </dsp:nvSpPr>
      <dsp:spPr>
        <a:xfrm>
          <a:off x="1655" y="0"/>
          <a:ext cx="2576270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chemeClr val="bg1"/>
              </a:solidFill>
            </a:rPr>
            <a:t>Capacitar a equipe (teoria e prática) na elaboração de jogos sérios</a:t>
          </a:r>
          <a:endParaRPr lang="pt-BR" sz="1500" kern="1200" dirty="0"/>
        </a:p>
      </dsp:txBody>
      <dsp:txXfrm>
        <a:off x="1655" y="1740535"/>
        <a:ext cx="2576270" cy="1740535"/>
      </dsp:txXfrm>
    </dsp:sp>
    <dsp:sp modelId="{5C2B744A-9E30-4F6C-818F-F5DCAE472220}">
      <dsp:nvSpPr>
        <dsp:cNvPr id="0" name=""/>
        <dsp:cNvSpPr/>
      </dsp:nvSpPr>
      <dsp:spPr>
        <a:xfrm>
          <a:off x="565293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64699-3068-4884-A605-8DE4ED600A40}">
      <dsp:nvSpPr>
        <dsp:cNvPr id="0" name=""/>
        <dsp:cNvSpPr/>
      </dsp:nvSpPr>
      <dsp:spPr>
        <a:xfrm>
          <a:off x="2655214" y="0"/>
          <a:ext cx="2576270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chemeClr val="bg1"/>
              </a:solidFill>
            </a:rPr>
            <a:t>Revisão sistemática sobre o que são as percepções das mudanças climáticas</a:t>
          </a:r>
          <a:endParaRPr lang="pt-BR" sz="1500" kern="1200" dirty="0"/>
        </a:p>
      </dsp:txBody>
      <dsp:txXfrm>
        <a:off x="2655214" y="1740535"/>
        <a:ext cx="2576270" cy="1740535"/>
      </dsp:txXfrm>
    </dsp:sp>
    <dsp:sp modelId="{2FF22352-A632-4E6C-9D71-42475EEBA165}">
      <dsp:nvSpPr>
        <dsp:cNvPr id="0" name=""/>
        <dsp:cNvSpPr/>
      </dsp:nvSpPr>
      <dsp:spPr>
        <a:xfrm>
          <a:off x="3218852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48D86-77B2-41E4-9193-007073E1CE4F}">
      <dsp:nvSpPr>
        <dsp:cNvPr id="0" name=""/>
        <dsp:cNvSpPr/>
      </dsp:nvSpPr>
      <dsp:spPr>
        <a:xfrm>
          <a:off x="5308773" y="0"/>
          <a:ext cx="2576270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chemeClr val="bg1"/>
              </a:solidFill>
            </a:rPr>
            <a:t>Delinear protocolo de JS: entender percepção das MCs e adaptação das atividades de subsistência com comunidades de pequena escala na Amazônia</a:t>
          </a:r>
          <a:endParaRPr lang="pt-BR" sz="1500" kern="1200" dirty="0"/>
        </a:p>
      </dsp:txBody>
      <dsp:txXfrm>
        <a:off x="5308773" y="1740535"/>
        <a:ext cx="2576270" cy="1740535"/>
      </dsp:txXfrm>
    </dsp:sp>
    <dsp:sp modelId="{ABC73AB3-0439-4C8A-A651-F853C0AEB069}">
      <dsp:nvSpPr>
        <dsp:cNvPr id="0" name=""/>
        <dsp:cNvSpPr/>
      </dsp:nvSpPr>
      <dsp:spPr>
        <a:xfrm>
          <a:off x="5872410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EC4B-2180-4EA6-88F2-332EA4D1E552}">
      <dsp:nvSpPr>
        <dsp:cNvPr id="0" name=""/>
        <dsp:cNvSpPr/>
      </dsp:nvSpPr>
      <dsp:spPr>
        <a:xfrm>
          <a:off x="315467" y="3481070"/>
          <a:ext cx="7255764" cy="6527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B835A-D477-4949-B8A5-311C336C6F0A}">
      <dsp:nvSpPr>
        <dsp:cNvPr id="0" name=""/>
        <dsp:cNvSpPr/>
      </dsp:nvSpPr>
      <dsp:spPr>
        <a:xfrm>
          <a:off x="0" y="0"/>
          <a:ext cx="7540491" cy="128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Revisões sobre conceitos de percepções de mudança climática: Mapeamento sistemático</a:t>
          </a:r>
        </a:p>
      </dsp:txBody>
      <dsp:txXfrm>
        <a:off x="1636418" y="0"/>
        <a:ext cx="5904072" cy="1283204"/>
      </dsp:txXfrm>
    </dsp:sp>
    <dsp:sp modelId="{E7204EC0-491A-47EE-8EE1-6B8688670A41}">
      <dsp:nvSpPr>
        <dsp:cNvPr id="0" name=""/>
        <dsp:cNvSpPr/>
      </dsp:nvSpPr>
      <dsp:spPr>
        <a:xfrm>
          <a:off x="128320" y="128320"/>
          <a:ext cx="1508098" cy="1026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45000" b="-4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6AB6B-D639-46D5-97F2-4702D4A2432F}">
      <dsp:nvSpPr>
        <dsp:cNvPr id="0" name=""/>
        <dsp:cNvSpPr/>
      </dsp:nvSpPr>
      <dsp:spPr>
        <a:xfrm>
          <a:off x="0" y="1400027"/>
          <a:ext cx="7540491" cy="128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Capacitação de pesquisadoras</a:t>
          </a:r>
        </a:p>
      </dsp:txBody>
      <dsp:txXfrm>
        <a:off x="1636418" y="1400027"/>
        <a:ext cx="5904072" cy="1283204"/>
      </dsp:txXfrm>
    </dsp:sp>
    <dsp:sp modelId="{CF1BFDF5-2D7F-4D8D-9252-A104F9C77E71}">
      <dsp:nvSpPr>
        <dsp:cNvPr id="0" name=""/>
        <dsp:cNvSpPr/>
      </dsp:nvSpPr>
      <dsp:spPr>
        <a:xfrm>
          <a:off x="128320" y="1539845"/>
          <a:ext cx="1508098" cy="1026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24D72-2DF3-49F8-96B1-73D1C548900A}">
      <dsp:nvSpPr>
        <dsp:cNvPr id="0" name=""/>
        <dsp:cNvSpPr/>
      </dsp:nvSpPr>
      <dsp:spPr>
        <a:xfrm>
          <a:off x="0" y="2811553"/>
          <a:ext cx="7540491" cy="128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Desenho do </a:t>
          </a:r>
          <a:r>
            <a:rPr lang="pt-BR" sz="2400" kern="1200" baseline="0" dirty="0"/>
            <a:t>jogo sério</a:t>
          </a:r>
          <a:endParaRPr lang="pt-BR" sz="2400" kern="1200" dirty="0"/>
        </a:p>
      </dsp:txBody>
      <dsp:txXfrm>
        <a:off x="1636418" y="2811553"/>
        <a:ext cx="5904072" cy="1283204"/>
      </dsp:txXfrm>
    </dsp:sp>
    <dsp:sp modelId="{B5E8115D-41AF-4160-AA9D-0215C0F7599C}">
      <dsp:nvSpPr>
        <dsp:cNvPr id="0" name=""/>
        <dsp:cNvSpPr/>
      </dsp:nvSpPr>
      <dsp:spPr>
        <a:xfrm>
          <a:off x="128320" y="2951371"/>
          <a:ext cx="1508098" cy="10265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7349C-B6E6-4A62-BD8E-7FC15ABB3384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1F39A-3CDA-4CE9-8BE3-E10C12383AEC}">
      <dsp:nvSpPr>
        <dsp:cNvPr id="0" name=""/>
        <dsp:cNvSpPr/>
      </dsp:nvSpPr>
      <dsp:spPr>
        <a:xfrm>
          <a:off x="544552" y="370910"/>
          <a:ext cx="5796960" cy="74220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912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Revisão narrativa sobre Jogos Sérios em Mudanças climáticas</a:t>
          </a:r>
        </a:p>
      </dsp:txBody>
      <dsp:txXfrm>
        <a:off x="544552" y="370910"/>
        <a:ext cx="5796960" cy="742206"/>
      </dsp:txXfrm>
    </dsp:sp>
    <dsp:sp modelId="{828C0928-7D3B-4218-A381-94C4C4B47175}">
      <dsp:nvSpPr>
        <dsp:cNvPr id="0" name=""/>
        <dsp:cNvSpPr/>
      </dsp:nvSpPr>
      <dsp:spPr>
        <a:xfrm>
          <a:off x="131227" y="319605"/>
          <a:ext cx="826651" cy="8448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100299-BF15-4B2F-9947-3C49BEE7AFDB}">
      <dsp:nvSpPr>
        <dsp:cNvPr id="0" name=""/>
        <dsp:cNvSpPr/>
      </dsp:nvSpPr>
      <dsp:spPr>
        <a:xfrm>
          <a:off x="970076" y="1484413"/>
          <a:ext cx="5371436" cy="742206"/>
        </a:xfrm>
        <a:prstGeom prst="rect">
          <a:avLst/>
        </a:prstGeom>
        <a:gradFill rotWithShape="0">
          <a:gsLst>
            <a:gs pos="0">
              <a:schemeClr val="accent3">
                <a:hueOff val="2019711"/>
                <a:satOff val="12180"/>
                <a:lumOff val="-7385"/>
                <a:alphaOff val="0"/>
                <a:shade val="51000"/>
                <a:satMod val="130000"/>
              </a:schemeClr>
            </a:gs>
            <a:gs pos="80000">
              <a:schemeClr val="accent3">
                <a:hueOff val="2019711"/>
                <a:satOff val="12180"/>
                <a:lumOff val="-7385"/>
                <a:alphaOff val="0"/>
                <a:shade val="93000"/>
                <a:satMod val="130000"/>
              </a:schemeClr>
            </a:gs>
            <a:gs pos="100000">
              <a:schemeClr val="accent3">
                <a:hueOff val="2019711"/>
                <a:satOff val="12180"/>
                <a:lumOff val="-73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912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Curso online de Jogos Sérios</a:t>
          </a:r>
        </a:p>
      </dsp:txBody>
      <dsp:txXfrm>
        <a:off x="970076" y="1484413"/>
        <a:ext cx="5371436" cy="742206"/>
      </dsp:txXfrm>
    </dsp:sp>
    <dsp:sp modelId="{C0A7FD31-F665-471F-84A6-692ABB4B25E0}">
      <dsp:nvSpPr>
        <dsp:cNvPr id="0" name=""/>
        <dsp:cNvSpPr/>
      </dsp:nvSpPr>
      <dsp:spPr>
        <a:xfrm>
          <a:off x="556751" y="1433108"/>
          <a:ext cx="826651" cy="8448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2019711"/>
              <a:satOff val="12180"/>
              <a:lumOff val="-73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DFC9A9-1CFD-4B8B-8138-BC25E6E008BC}">
      <dsp:nvSpPr>
        <dsp:cNvPr id="0" name=""/>
        <dsp:cNvSpPr/>
      </dsp:nvSpPr>
      <dsp:spPr>
        <a:xfrm>
          <a:off x="970076" y="2597916"/>
          <a:ext cx="5371436" cy="742206"/>
        </a:xfrm>
        <a:prstGeom prst="rect">
          <a:avLst/>
        </a:prstGeom>
        <a:gradFill rotWithShape="0">
          <a:gsLst>
            <a:gs pos="0">
              <a:schemeClr val="accent3">
                <a:hueOff val="4039423"/>
                <a:satOff val="24360"/>
                <a:lumOff val="-14770"/>
                <a:alphaOff val="0"/>
                <a:shade val="51000"/>
                <a:satMod val="130000"/>
              </a:schemeClr>
            </a:gs>
            <a:gs pos="80000">
              <a:schemeClr val="accent3">
                <a:hueOff val="4039423"/>
                <a:satOff val="24360"/>
                <a:lumOff val="-14770"/>
                <a:alphaOff val="0"/>
                <a:shade val="93000"/>
                <a:satMod val="130000"/>
              </a:schemeClr>
            </a:gs>
            <a:gs pos="100000">
              <a:schemeClr val="accent3">
                <a:hueOff val="4039423"/>
                <a:satOff val="24360"/>
                <a:lumOff val="-147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912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Curso CIRAD (</a:t>
          </a:r>
          <a:r>
            <a:rPr lang="pt-BR" sz="1900" kern="1200" dirty="0" err="1"/>
            <a:t>Montpelier</a:t>
          </a:r>
          <a:r>
            <a:rPr lang="pt-BR" sz="1900" kern="1200" dirty="0"/>
            <a:t>, França):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Emilie Coudel e Christophe Le Page</a:t>
          </a:r>
        </a:p>
      </dsp:txBody>
      <dsp:txXfrm>
        <a:off x="970076" y="2597916"/>
        <a:ext cx="5371436" cy="742206"/>
      </dsp:txXfrm>
    </dsp:sp>
    <dsp:sp modelId="{45924FA2-94F7-4560-BCF2-7D63448EAC81}">
      <dsp:nvSpPr>
        <dsp:cNvPr id="0" name=""/>
        <dsp:cNvSpPr/>
      </dsp:nvSpPr>
      <dsp:spPr>
        <a:xfrm>
          <a:off x="506197" y="2505140"/>
          <a:ext cx="927758" cy="92775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4039423"/>
              <a:satOff val="24360"/>
              <a:lumOff val="-1477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B0AF54-1E89-4ED0-A025-CDA6F1BFE90D}">
      <dsp:nvSpPr>
        <dsp:cNvPr id="0" name=""/>
        <dsp:cNvSpPr/>
      </dsp:nvSpPr>
      <dsp:spPr>
        <a:xfrm>
          <a:off x="544552" y="3711419"/>
          <a:ext cx="5796960" cy="742206"/>
        </a:xfrm>
        <a:prstGeom prst="rect">
          <a:avLst/>
        </a:prstGeom>
        <a:gradFill rotWithShape="0">
          <a:gsLst>
            <a:gs pos="0">
              <a:schemeClr val="accent3">
                <a:hueOff val="6059134"/>
                <a:satOff val="36540"/>
                <a:lumOff val="-22155"/>
                <a:alphaOff val="0"/>
                <a:shade val="51000"/>
                <a:satMod val="130000"/>
              </a:schemeClr>
            </a:gs>
            <a:gs pos="80000">
              <a:schemeClr val="accent3">
                <a:hueOff val="6059134"/>
                <a:satOff val="36540"/>
                <a:lumOff val="-22155"/>
                <a:alphaOff val="0"/>
                <a:shade val="93000"/>
                <a:satMod val="130000"/>
              </a:schemeClr>
            </a:gs>
            <a:gs pos="100000">
              <a:schemeClr val="accent3">
                <a:hueOff val="6059134"/>
                <a:satOff val="36540"/>
                <a:lumOff val="-221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912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Discussão Claude A. Garcia, </a:t>
          </a:r>
          <a:r>
            <a:rPr lang="pt-BR" sz="1900" kern="1200" dirty="0" err="1"/>
            <a:t>ForDev</a:t>
          </a:r>
          <a:r>
            <a:rPr lang="pt-BR" sz="1900" kern="1200" dirty="0"/>
            <a:t>: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Universidade de Berna, Alemanha</a:t>
          </a:r>
        </a:p>
      </dsp:txBody>
      <dsp:txXfrm>
        <a:off x="544552" y="3711419"/>
        <a:ext cx="5796960" cy="742206"/>
      </dsp:txXfrm>
    </dsp:sp>
    <dsp:sp modelId="{3FB24185-22E9-498F-A51B-D3780F86C355}">
      <dsp:nvSpPr>
        <dsp:cNvPr id="0" name=""/>
        <dsp:cNvSpPr/>
      </dsp:nvSpPr>
      <dsp:spPr>
        <a:xfrm>
          <a:off x="80673" y="3618643"/>
          <a:ext cx="927758" cy="92775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3">
              <a:hueOff val="6059134"/>
              <a:satOff val="36540"/>
              <a:lumOff val="-221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9EC0E-67E7-4AC6-9A75-ACBB7F695FCB}">
      <dsp:nvSpPr>
        <dsp:cNvPr id="0" name=""/>
        <dsp:cNvSpPr/>
      </dsp:nvSpPr>
      <dsp:spPr>
        <a:xfrm>
          <a:off x="6697" y="728424"/>
          <a:ext cx="2650698" cy="79520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186" tIns="98186" rIns="98186" bIns="9818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Percentual</a:t>
          </a:r>
        </a:p>
      </dsp:txBody>
      <dsp:txXfrm>
        <a:off x="245260" y="728424"/>
        <a:ext cx="2173572" cy="795209"/>
      </dsp:txXfrm>
    </dsp:sp>
    <dsp:sp modelId="{5C6FD5AB-2BEE-4BA5-81AE-CAD179B5F794}">
      <dsp:nvSpPr>
        <dsp:cNvPr id="0" name=""/>
        <dsp:cNvSpPr/>
      </dsp:nvSpPr>
      <dsp:spPr>
        <a:xfrm>
          <a:off x="6697" y="1523633"/>
          <a:ext cx="2412135" cy="20992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612" tIns="190612" rIns="190612" bIns="38122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dec Pro"/>
            </a:rPr>
            <a:t>18 teorias</a:t>
          </a:r>
          <a:endParaRPr lang="pt-BR" sz="2000" kern="120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dec Pro"/>
            </a:rPr>
            <a:t>12% artigos</a:t>
          </a:r>
          <a:endParaRPr lang="pt-BR" sz="2000" kern="1200"/>
        </a:p>
      </dsp:txBody>
      <dsp:txXfrm>
        <a:off x="6697" y="1523633"/>
        <a:ext cx="2412135" cy="2099279"/>
      </dsp:txXfrm>
    </dsp:sp>
    <dsp:sp modelId="{6D9E2F76-FAB7-4315-A05A-7BD61C2CEC1C}">
      <dsp:nvSpPr>
        <dsp:cNvPr id="0" name=""/>
        <dsp:cNvSpPr/>
      </dsp:nvSpPr>
      <dsp:spPr>
        <a:xfrm>
          <a:off x="2618000" y="728424"/>
          <a:ext cx="2650698" cy="79520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186" tIns="98186" rIns="98186" bIns="9818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Disciplina</a:t>
          </a:r>
        </a:p>
      </dsp:txBody>
      <dsp:txXfrm>
        <a:off x="2856563" y="728424"/>
        <a:ext cx="2173572" cy="795209"/>
      </dsp:txXfrm>
    </dsp:sp>
    <dsp:sp modelId="{04987C70-1F2F-4735-82D1-E52717D05604}">
      <dsp:nvSpPr>
        <dsp:cNvPr id="0" name=""/>
        <dsp:cNvSpPr/>
      </dsp:nvSpPr>
      <dsp:spPr>
        <a:xfrm>
          <a:off x="2618000" y="1523633"/>
          <a:ext cx="2412135" cy="20992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612" tIns="190612" rIns="190612" bIns="38122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odec Pro"/>
            </a:rPr>
            <a:t>Psicologia</a:t>
          </a:r>
          <a:r>
            <a:rPr lang="en-US" sz="2000" kern="1200" dirty="0">
              <a:latin typeface="Codec Pro"/>
            </a:rPr>
            <a:t> (35%)</a:t>
          </a:r>
          <a:endParaRPr lang="pt-BR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dec Pro"/>
            </a:rPr>
            <a:t>Economia (23%)</a:t>
          </a:r>
          <a:endParaRPr lang="pt-BR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odec Pro"/>
            </a:rPr>
            <a:t>Outras</a:t>
          </a:r>
          <a:r>
            <a:rPr lang="en-US" sz="2000" kern="1200" dirty="0">
              <a:latin typeface="Codec Pro"/>
            </a:rPr>
            <a:t> (</a:t>
          </a:r>
          <a:r>
            <a:rPr lang="en-US" sz="2000" kern="1200" dirty="0" err="1">
              <a:latin typeface="Codec Pro"/>
            </a:rPr>
            <a:t>disperso</a:t>
          </a:r>
          <a:r>
            <a:rPr lang="en-US" sz="2000" kern="1200" dirty="0">
              <a:latin typeface="Codec Pro"/>
            </a:rPr>
            <a:t>)</a:t>
          </a:r>
          <a:endParaRPr lang="pt-BR" sz="2000" kern="1200" dirty="0"/>
        </a:p>
      </dsp:txBody>
      <dsp:txXfrm>
        <a:off x="2618000" y="1523633"/>
        <a:ext cx="2412135" cy="2099279"/>
      </dsp:txXfrm>
    </dsp:sp>
    <dsp:sp modelId="{C7AC9557-1336-45F0-87A6-55CB76118ECF}">
      <dsp:nvSpPr>
        <dsp:cNvPr id="0" name=""/>
        <dsp:cNvSpPr/>
      </dsp:nvSpPr>
      <dsp:spPr>
        <a:xfrm>
          <a:off x="5229304" y="728424"/>
          <a:ext cx="2650698" cy="79520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186" tIns="98186" rIns="98186" bIns="9818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Utilização</a:t>
          </a:r>
        </a:p>
      </dsp:txBody>
      <dsp:txXfrm>
        <a:off x="5467867" y="728424"/>
        <a:ext cx="2173572" cy="795209"/>
      </dsp:txXfrm>
    </dsp:sp>
    <dsp:sp modelId="{4F131A10-1D9D-42A2-9F95-8BCEB070A2FA}">
      <dsp:nvSpPr>
        <dsp:cNvPr id="0" name=""/>
        <dsp:cNvSpPr/>
      </dsp:nvSpPr>
      <dsp:spPr>
        <a:xfrm>
          <a:off x="5229304" y="1515467"/>
          <a:ext cx="2412135" cy="20992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612" tIns="190612" rIns="190612" bIns="38122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odec Pro"/>
            </a:rPr>
            <a:t>Teorias</a:t>
          </a:r>
          <a:r>
            <a:rPr lang="en-US" sz="2000" kern="1200" dirty="0">
              <a:latin typeface="Codec Pro"/>
            </a:rPr>
            <a:t> </a:t>
          </a:r>
          <a:r>
            <a:rPr lang="en-US" sz="2000" kern="1200" dirty="0" err="1">
              <a:latin typeface="Codec Pro"/>
            </a:rPr>
            <a:t>frequentemente</a:t>
          </a:r>
          <a:r>
            <a:rPr lang="en-US" sz="2000" kern="1200" dirty="0">
              <a:latin typeface="Codec Pro"/>
            </a:rPr>
            <a:t> </a:t>
          </a:r>
          <a:r>
            <a:rPr lang="en-US" sz="2000" kern="1200" dirty="0" err="1">
              <a:latin typeface="Codec Pro"/>
            </a:rPr>
            <a:t>não</a:t>
          </a:r>
          <a:r>
            <a:rPr lang="en-US" sz="2000" kern="1200" dirty="0">
              <a:latin typeface="Codec Pro"/>
            </a:rPr>
            <a:t> </a:t>
          </a:r>
          <a:r>
            <a:rPr lang="en-US" sz="2000" kern="1200" dirty="0" err="1">
              <a:latin typeface="Codec Pro"/>
            </a:rPr>
            <a:t>guiam</a:t>
          </a:r>
          <a:r>
            <a:rPr lang="en-US" sz="2000" kern="1200" dirty="0">
              <a:latin typeface="Codec Pro"/>
            </a:rPr>
            <a:t> </a:t>
          </a:r>
          <a:r>
            <a:rPr lang="en-US" sz="2000" kern="1200" dirty="0" err="1">
              <a:latin typeface="Codec Pro"/>
            </a:rPr>
            <a:t>análise</a:t>
          </a:r>
          <a:r>
            <a:rPr lang="en-US" sz="2000" kern="1200" dirty="0">
              <a:latin typeface="Codec Pro"/>
            </a:rPr>
            <a:t> dos </a:t>
          </a:r>
          <a:r>
            <a:rPr lang="en-US" sz="2000" kern="1200" dirty="0" err="1">
              <a:latin typeface="Codec Pro"/>
            </a:rPr>
            <a:t>resultados</a:t>
          </a:r>
          <a:endParaRPr lang="pt-BR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dirty="0"/>
        </a:p>
      </dsp:txBody>
      <dsp:txXfrm>
        <a:off x="5229304" y="1515467"/>
        <a:ext cx="2412135" cy="20992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907AB-6C95-4690-933A-23402F940D2E}">
      <dsp:nvSpPr>
        <dsp:cNvPr id="0" name=""/>
        <dsp:cNvSpPr/>
      </dsp:nvSpPr>
      <dsp:spPr>
        <a:xfrm>
          <a:off x="0" y="384491"/>
          <a:ext cx="5356097" cy="535609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488C8-CB15-4A32-B896-431A4E7C753A}">
      <dsp:nvSpPr>
        <dsp:cNvPr id="0" name=""/>
        <dsp:cNvSpPr/>
      </dsp:nvSpPr>
      <dsp:spPr>
        <a:xfrm>
          <a:off x="508829" y="893320"/>
          <a:ext cx="2088878" cy="20888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Objetivo central: </a:t>
          </a:r>
          <a:r>
            <a:rPr lang="pt-BR" sz="1700" kern="1200" dirty="0"/>
            <a:t>entender como indivíduos (1) percebem as MCs e (2) tomam decisões para a adaptação</a:t>
          </a:r>
          <a:endParaRPr lang="en-US" sz="1700" kern="1200" dirty="0"/>
        </a:p>
      </dsp:txBody>
      <dsp:txXfrm>
        <a:off x="610800" y="995291"/>
        <a:ext cx="1884936" cy="1884936"/>
      </dsp:txXfrm>
    </dsp:sp>
    <dsp:sp modelId="{1E356C36-DB52-4212-8344-55C70C378C91}">
      <dsp:nvSpPr>
        <dsp:cNvPr id="0" name=""/>
        <dsp:cNvSpPr/>
      </dsp:nvSpPr>
      <dsp:spPr>
        <a:xfrm>
          <a:off x="2758390" y="893320"/>
          <a:ext cx="2088878" cy="20888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Produto: </a:t>
          </a:r>
          <a:r>
            <a:rPr lang="pt-BR" sz="1700" kern="1200" dirty="0"/>
            <a:t>protocolo de JS para sociedades de pequena escala</a:t>
          </a:r>
          <a:endParaRPr lang="en-US" sz="1700" kern="1200" dirty="0"/>
        </a:p>
      </dsp:txBody>
      <dsp:txXfrm>
        <a:off x="2860361" y="995291"/>
        <a:ext cx="1884936" cy="1884936"/>
      </dsp:txXfrm>
    </dsp:sp>
    <dsp:sp modelId="{097D212D-948D-4F28-AB07-20E9C35AFBF3}">
      <dsp:nvSpPr>
        <dsp:cNvPr id="0" name=""/>
        <dsp:cNvSpPr/>
      </dsp:nvSpPr>
      <dsp:spPr>
        <a:xfrm>
          <a:off x="508829" y="3142881"/>
          <a:ext cx="2088878" cy="20888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Resultado esperado: </a:t>
          </a:r>
          <a:r>
            <a:rPr lang="pt-BR" sz="1700" kern="1200" dirty="0"/>
            <a:t>compreender percepção de MCs pela experiência na subsistência e adaptação</a:t>
          </a:r>
          <a:endParaRPr lang="en-US" sz="1700" kern="1200" dirty="0"/>
        </a:p>
      </dsp:txBody>
      <dsp:txXfrm>
        <a:off x="610800" y="3244852"/>
        <a:ext cx="1884936" cy="1884936"/>
      </dsp:txXfrm>
    </dsp:sp>
    <dsp:sp modelId="{0998ED1B-1B72-4541-AF25-A53E419A138B}">
      <dsp:nvSpPr>
        <dsp:cNvPr id="0" name=""/>
        <dsp:cNvSpPr/>
      </dsp:nvSpPr>
      <dsp:spPr>
        <a:xfrm>
          <a:off x="2758390" y="3142881"/>
          <a:ext cx="2088878" cy="20888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Impacto esperado do jogo: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aumentar a percepção das MCs; discutir formas de adaptação</a:t>
          </a:r>
          <a:endParaRPr lang="en-US" sz="1700" kern="1200" dirty="0"/>
        </a:p>
      </dsp:txBody>
      <dsp:txXfrm>
        <a:off x="2860361" y="3244852"/>
        <a:ext cx="1884936" cy="18849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72071-54FD-42BC-ACC3-47E7E6FCEE1A}">
      <dsp:nvSpPr>
        <dsp:cNvPr id="0" name=""/>
        <dsp:cNvSpPr/>
      </dsp:nvSpPr>
      <dsp:spPr>
        <a:xfrm>
          <a:off x="3101596" y="0"/>
          <a:ext cx="2876728" cy="287716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CDBD0-CF67-4CAB-9BA2-D0ECD9053AED}">
      <dsp:nvSpPr>
        <dsp:cNvPr id="0" name=""/>
        <dsp:cNvSpPr/>
      </dsp:nvSpPr>
      <dsp:spPr>
        <a:xfrm>
          <a:off x="3737447" y="1038744"/>
          <a:ext cx="1598542" cy="799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Elaboração do protocolo</a:t>
          </a:r>
        </a:p>
      </dsp:txBody>
      <dsp:txXfrm>
        <a:off x="3737447" y="1038744"/>
        <a:ext cx="1598542" cy="799079"/>
      </dsp:txXfrm>
    </dsp:sp>
    <dsp:sp modelId="{7A913BD5-0E8E-47A5-AD75-F787EC7525F2}">
      <dsp:nvSpPr>
        <dsp:cNvPr id="0" name=""/>
        <dsp:cNvSpPr/>
      </dsp:nvSpPr>
      <dsp:spPr>
        <a:xfrm>
          <a:off x="2302595" y="1653145"/>
          <a:ext cx="2876728" cy="287716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E2E91-F0C8-4A11-AE14-613339B36C1F}">
      <dsp:nvSpPr>
        <dsp:cNvPr id="0" name=""/>
        <dsp:cNvSpPr/>
      </dsp:nvSpPr>
      <dsp:spPr>
        <a:xfrm>
          <a:off x="2941688" y="2701452"/>
          <a:ext cx="1598542" cy="799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5-6 Pré-testes internos e ajustes</a:t>
          </a:r>
        </a:p>
      </dsp:txBody>
      <dsp:txXfrm>
        <a:off x="2941688" y="2701452"/>
        <a:ext cx="1598542" cy="799079"/>
      </dsp:txXfrm>
    </dsp:sp>
    <dsp:sp modelId="{B3430930-7093-4097-AEC2-66E42DBA1CF7}">
      <dsp:nvSpPr>
        <dsp:cNvPr id="0" name=""/>
        <dsp:cNvSpPr/>
      </dsp:nvSpPr>
      <dsp:spPr>
        <a:xfrm>
          <a:off x="3306343" y="3504118"/>
          <a:ext cx="2471555" cy="247254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223A9-C959-4599-A21A-0DE203A99870}">
      <dsp:nvSpPr>
        <dsp:cNvPr id="0" name=""/>
        <dsp:cNvSpPr/>
      </dsp:nvSpPr>
      <dsp:spPr>
        <a:xfrm>
          <a:off x="3741229" y="4366550"/>
          <a:ext cx="1598542" cy="799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Pré-teste com alunos de graduação da EACH</a:t>
          </a:r>
        </a:p>
      </dsp:txBody>
      <dsp:txXfrm>
        <a:off x="3741229" y="4366550"/>
        <a:ext cx="1598542" cy="799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D2316D7-8869-4BD5-8247-FAE1FB70D0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23C295D-32E5-415E-AB0D-BF6680A4C4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AB2FA65D-4805-4FBD-9C06-A2DC99D34EF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9213ACDE-49F0-4957-AF96-522A1807F6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94A45E75-D353-4218-82BC-21FDADC6D9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1BAFD231-C552-470F-8020-2537FDC89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8333D779-6DE1-4218-AA0A-E81F06659BF7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553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termo é utilizado com uma variedade grande de conotações na literatura, tornando resultados não comparáveis.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78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018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número de artigos no tema parece estar subindo, mas somente 30% definem explicitamente qual o conceito de percepção adotado.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14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Menos ainda, são </a:t>
            </a:r>
            <a:r>
              <a:rPr lang="pt-BR" dirty="0" err="1"/>
              <a:t>pautad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110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"em 96% dos artigos as mudanças observadas foram de fenômenos físicos, ou seja, mudanças na temperatura, precipitação, ocorrência de eventos climáticos... em 85% dos artigos as mudanças observadas foram fenômenos humanos como mudanças nas atividades de subsistência, problemas em saneamento, questões de saúde, alimentação.. e em 70% dos artigos foram observadas mudanças em fenômenos biológicos, como surgimento de pragas, presença de espécies invasoras, florescimento de flores, dentre outros"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881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Mudanças climáticas (MCs) devem aumentar a frequência de eventos climáticos extremos e, com isso, afetar a oferta de recursos naturais em diferentes ecossistemas. </a:t>
            </a:r>
          </a:p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 Amazônia, por exemplo, é esperado um aumento significativo na duração da época seca, afetando áreas diversas, como a agricultura e a saúde, além do próprio funcionamento dos ecossistemas naturais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051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Para entender as percepções dos jogadores, os eventos climáticos adotados nesta fase são níveis de chuva, condições dos rios e ocorrências de incêndios. Que são os eventos mais comumente percebidos por populações de pequena escala, de acordo com a literatura revisada. Para exemplificar, as cartas de jogo contêm frases como "tem chovido mais do que o normal ultimamente" e "a estação seca hoje é mais longa". Essas frases serão exemplificadas no calendário sazonal para facilitar a visualização dos cenários. O jogo é simples: um jogador de cada equipe dirá ao moderador se concorda ou discorda por meio das cartas de sim ou não. Cada participante da sua equipe fará o mesmo sem mostrar a carta aos demais. O moderador ira´comparar as respostas entre equipes, e aquela que tiver maior concordância entre as respostas, passa para a prova de habilidades e poderá ganhar pontos.  A fase termina quando todos os cenários forem apresentados e seguira para um debriefing, permitindo que os participantes compartilhem sua experiência no jogo.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Esta fase do jogo é mais imersiva do que a primeira. Em um tabuleiro hexagonal, cada participante deve escolher onde colocar as atividades de subsistência considerando diferentes locais. Por exemplo, podem transformar a floresta em terrenos agrícolas; eles podem decidir pescar no rio, coletar produtos florestais ou caçar. Para atingir seu objetivo, os jogadores devem investir seu tempo nessas atividades, adquirindo pontos a partir do que produzem de alimento, os pontos são representados por sementes.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709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17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Mudanças climáticas (MCs) devem alterar as condições climáticas na Amazônia, com mudanças na duração das estações  a frequência de eventos climáticos extremos.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D779-6DE1-4218-AA0A-E81F06659B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33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11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Mudanças climáticas (MCs) devem aumentar a</a:t>
            </a:r>
            <a:r>
              <a:rPr lang="pt-BR" dirty="0"/>
              <a:t> frequência de eventos climáticos extremos e, com isso, afetar a oferta de recursos naturais em diferentes ecossistemas. Em florestas tropicais, atividades que fazem parte do modo de vida de sociedades como a caça, pesca exploração madeireira e de produtos florestais não madeireiros, assim como a agricultura. </a:t>
            </a:r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D779-6DE1-4218-AA0A-E81F06659B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6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Portato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sociedades de pequena escala como aquelas indígenas, mas também quilombolas, extrativistas que dependem diretamente dos recursos naturais, têm altas taxas de pobreza e baixo acesso à infraestrutura devem ser mais afetados pelas MCs.</a:t>
            </a:r>
          </a:p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Assim, é necessário entender qual percepção essas populações das MCs e se como essas populações </a:t>
            </a:r>
          </a:p>
          <a:p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VELHO MAIS LONGO:</a:t>
            </a:r>
          </a:p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Sendo assim, sociedades de pequena escala, como aquelas indígenas e extrativistas da Amazônia que  dependem diretamente dos recursos naturais provavelmente sofrerão mais fortemente os efeitos adversos das MCs, como é o caso das sociedades indígenas amazônicas.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/>
              <a:t>É o caso de originárias da Amazônia autóctones, mas também outras sociedades de pequena escala como extrativistas e  caboclos, por exemplo. </a:t>
            </a:r>
          </a:p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É, portanto,  importante entender quais ações podem servir como estratégias adaptativas para fazer frente aos impactos adversos das MCs e como promover sua adoção.</a:t>
            </a:r>
          </a:p>
          <a:p>
            <a:endParaRPr lang="pt-BR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Existem três razões principais que explicam alta vulnerabilidade às MCs de povos indígenas:</a:t>
            </a:r>
          </a:p>
          <a:p>
            <a:pPr marL="400050" marR="0" lvl="0" indent="-4000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sociedades que, frequentemente, dependem diretamente dos recursos naturais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obtidos por meio de atividades sensíveis ao clima e à sazonalidade</a:t>
            </a:r>
          </a:p>
          <a:p>
            <a:pPr marL="400050" marR="0" lvl="0" indent="-4000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populações indígenas tendem a ter altas taxas de pobreza e privação, o que lhes confere baixa capacidade para lidar com os efeitos negativos de imprevistos climáticos e eventos extremos, como inundações ou secas (KRONIK; VERNER, 2010; LEICHENKO; SILVA, 2014; VERNER, 2010). </a:t>
            </a:r>
          </a:p>
          <a:p>
            <a:pPr marL="400050" marR="0" lvl="0" indent="-4000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fim, tais sociedades geralmente habitam localidades com infraestrutura precária, como de saneamento e acesso à água limpa, situação que as expõem a maiores riscos de doenças infecciosas (BRIERLEY et al., 2014; HOFMEIJER et al., 2013), agravando ainda mais esse cenário (BARTLOW et al., 2019; ELLWANGER et al., 2020).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D779-6DE1-4218-AA0A-E81F06659B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6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Uma forma de entender são os jogos sérios</a:t>
            </a:r>
          </a:p>
          <a:p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Tais jogos têm sido utilizados para explorar as consequências de decisões coletivas, ou de fatores externos como as MCs sobre os recursos naturais e a sociedade, embora sejam pouco utilizados com sociedades indígenas amazônicas.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D779-6DE1-4218-AA0A-E81F06659B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68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D779-6DE1-4218-AA0A-E81F06659B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Para tal, o projeto será dividido em três etapas: (i) revisão da literatura, por mapeamento sistemático, das definições de percepção utilizadas na literatura de MCs em contextos de populações rurais de pequena escala; (</a:t>
            </a:r>
            <a:r>
              <a:rPr lang="pt-B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ii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capacitação dos pesquisadores por meio de revisão narrativa de estudos sobre MCs que adotaram jogos sérios  e colaboração com profissionais experientes na área, e (</a:t>
            </a:r>
            <a:r>
              <a:rPr lang="pt-B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iii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desenvolvimento do jogo, através de rodadas de revisão e reflexão.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3D779-6DE1-4218-AA0A-E81F06659B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5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São 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5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São 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D779-6DE1-4218-AA0A-E81F06659BF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83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874C2C-0CC5-4A7B-B7E6-C357FDD59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A15E9A-FA80-40B1-AFA7-EC70B425E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2B0CF3-127F-4098-A200-789388F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1BD105-AF63-4B87-A960-62477415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1A0B0B-D3AC-47EB-A1FF-3C5FC203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A58A0-535D-45B3-B515-ADE34D52088A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801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A43B0-EE8F-45D8-83B5-E7AC38EF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CA8D82D-C875-4EF5-889F-D317E6E03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B28DE1-0BFA-44ED-A381-87449155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1CB0AE-FADC-463A-910C-1C93CBD87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AEC34A-683C-42BA-8935-3EAD45CD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47F5-74D5-4D16-B8E5-3D4A8FC4FFD1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7954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2CB68C-4CF1-4ACC-B7F8-A118AC172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4980F1-5B35-477C-BF56-A03DF1CCB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377289-104E-4B11-AEFC-0B9FF854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22670F-D686-4D95-917F-0EA0F720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A73331-1D0C-45AA-B1F1-8E138CF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F73A-42F5-44CC-B1B0-2EBA0AF5E675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3162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02306-9B68-457C-BC1A-88F4B4D7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D78406-D589-4E27-8918-E72920004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4DBDFF-8ACC-42B3-BAC9-B81E8245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9828B7-4597-483D-9CDD-49B7F3E6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6A6518-89BA-4AE1-A309-04830CEF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AB57-7ED2-4F26-A302-F62DBD1A91B3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5320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010D7-D5CD-4D2A-8CCD-F59E1930D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0B06BB-3830-4A91-83AF-A1D368445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814A82-1B57-4551-902B-CF638AD7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AE93AF-A977-46A7-9ADD-49261BC3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931036-477E-4818-83B3-B9E5B329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95D5-D1D7-44D0-8CAB-788B579A85C5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9527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640D5-1B50-44DD-B82A-989ACD2C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4865E9-B6EC-4F4D-BCAF-80BC541AF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DD0F79-677E-4F60-A93F-19352D75C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0DD4BB-B0A4-4910-9269-4870A8BD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5EDB86-9D03-405D-A0D9-E3B32AB2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3A8ACE-71F9-4285-BB34-5F4D201D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B1EF-4356-4278-89B7-0CBE7D8A5668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3989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0CBDC-CBFF-4C01-B252-C526E01B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FB4C5B-F82D-4C27-B4BC-0F2D8B671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F4971E-571D-4A4C-9D1C-AA99009CF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4716643-04C4-4B92-A48D-12302BC3C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94ACE6-1583-4807-9662-97D263098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E4688FA-7381-4AF2-900E-DDC54686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9BD45EE-C4A7-4CDC-A81F-B146E16D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6A05B25-5CA5-436F-BA83-EE1D2996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5A8A-258D-4571-8EA2-ADB103CD0D02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818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1E387-538E-4A20-A137-F3282FA3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ED2BEB5-291C-434F-925B-15251EF5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BCE228-74D7-4DD8-B88B-DD789CB2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03EDDD-1DF8-45E3-81E2-A1CDE9C2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CCED-80D5-47FB-B2AB-67CB1CE430EC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0038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B1576FF-B18F-4F5C-9EDB-6A1ABE7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04CDB7-8A41-4DB1-A4A8-2028FB2F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CDFD93-BD9D-498A-9B27-99300E45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74E1F-F0BF-4744-A540-5B134B66B949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4622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E22AF-9945-403A-A11D-AEAD3236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280F72-D099-47A1-AE01-9A9B5B673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BD48DA-C6A3-4CE1-AF30-A5771113A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6DC437-141D-4FAE-9599-700AD996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9D4187-2B6A-46FF-9876-C7407EC7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3F0EAF-5D72-4508-9B0F-AA8B6BB5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E0A8-193C-4844-9D17-4EBD6DC5F052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0055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61FB7-9C33-44A7-9E82-02BFE91A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740525-2B4C-4A5D-AFD8-C3A622256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2A63B7-5525-4815-AC44-6E08C558A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277FAF-B34F-494D-ACC9-1378B5C6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BBA657-E5A9-429C-96C4-2A6200C4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EC207A-6903-4C6A-87CE-95585E0F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081D-91B8-48AE-A6E1-0E2F1D917327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0620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A9EA26F-3628-4617-A5FA-0C742B05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E617F-7D95-45A4-A1C9-80ADAF04B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EA7E1-92CB-490D-9969-ABAB3014F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3FC16B-AF20-42C0-8856-85B59C2EB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719BD4-0B85-4EB0-A267-EC2AEB408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74E1F-F0BF-4744-A540-5B134B66B949}" type="slidenum">
              <a:rPr lang="pt-BR" altLang="en-US" smtClean="0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59102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26" Type="http://schemas.openxmlformats.org/officeDocument/2006/relationships/image" Target="../media/image73.sv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3.svg"/><Relationship Id="rId20" Type="http://schemas.openxmlformats.org/officeDocument/2006/relationships/image" Target="../media/image67.sv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24" Type="http://schemas.openxmlformats.org/officeDocument/2006/relationships/image" Target="../media/image71.sv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svg"/><Relationship Id="rId10" Type="http://schemas.openxmlformats.org/officeDocument/2006/relationships/image" Target="../media/image57.svg"/><Relationship Id="rId19" Type="http://schemas.openxmlformats.org/officeDocument/2006/relationships/image" Target="../media/image66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Relationship Id="rId22" Type="http://schemas.openxmlformats.org/officeDocument/2006/relationships/image" Target="../media/image69.svg"/><Relationship Id="rId27" Type="http://schemas.openxmlformats.org/officeDocument/2006/relationships/image" Target="../media/image74.png"/><Relationship Id="rId30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zaeconservacao.eco.br/2016/09/no-para-oncas-sao-vitimas-de-caca.html" TargetMode="External"/><Relationship Id="rId7" Type="http://schemas.openxmlformats.org/officeDocument/2006/relationships/hyperlink" Target="http://movimentonatura.wordpress.com/tag/eko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F34B4-7709-46C5-8BF2-917932D75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956" y="678586"/>
            <a:ext cx="7543800" cy="3574778"/>
          </a:xfrm>
          <a:solidFill>
            <a:schemeClr val="accent1">
              <a:lumMod val="75000"/>
              <a:alpha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5400" dirty="0">
                <a:solidFill>
                  <a:srgbClr val="FFFFFF"/>
                </a:solidFill>
              </a:rPr>
              <a:t>Percepção de mudanças climáticas em populações de pequena escala: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DDB630-B977-4E6D-8434-1A6E2CB5A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632" y="4357793"/>
            <a:ext cx="7543800" cy="1282707"/>
          </a:xfrm>
          <a:solidFill>
            <a:schemeClr val="accent1">
              <a:lumMod val="75000"/>
              <a:alpha val="1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Elaboração de “jogos sérios” como ferramentas de pesquisa-ação participativa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4D331A4-6E01-4BD8-A3D5-64D83BA5B942}"/>
              </a:ext>
            </a:extLst>
          </p:cNvPr>
          <p:cNvSpPr txBox="1"/>
          <p:nvPr/>
        </p:nvSpPr>
        <p:spPr>
          <a:xfrm>
            <a:off x="3752428" y="55079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Carla Morsello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BBD2CAA1-717F-481D-89C8-5020CD67B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2" y="5797999"/>
            <a:ext cx="2730207" cy="9555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A71D9B-DD7A-47EA-9B7B-90AD9DDC6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5972480"/>
            <a:ext cx="1468303" cy="4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BA427AF-624C-7374-4251-9920A04C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095325"/>
            <a:ext cx="78867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Curso de elaboração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 Jogos Sérios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9A8E47A-361A-B887-715E-03065C735951}"/>
              </a:ext>
            </a:extLst>
          </p:cNvPr>
          <p:cNvSpPr/>
          <p:nvPr/>
        </p:nvSpPr>
        <p:spPr>
          <a:xfrm>
            <a:off x="6444208" y="416739"/>
            <a:ext cx="2044196" cy="1860133"/>
          </a:xfrm>
          <a:prstGeom prst="ellipse">
            <a:avLst/>
          </a:prstGeom>
          <a:blipFill>
            <a:blip r:embed="rId3">
              <a:alphaModFix amt="70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8A21EA4-3240-AA87-8878-B426CE400627}"/>
              </a:ext>
            </a:extLst>
          </p:cNvPr>
          <p:cNvSpPr/>
          <p:nvPr/>
        </p:nvSpPr>
        <p:spPr>
          <a:xfrm>
            <a:off x="566001" y="359105"/>
            <a:ext cx="1989775" cy="1989775"/>
          </a:xfrm>
          <a:prstGeom prst="ellipse">
            <a:avLst/>
          </a:prstGeom>
          <a:blipFill rotWithShape="0">
            <a:blip r:embed="rId4"/>
            <a:srcRect/>
            <a:stretch>
              <a:fillRect t="-3000" b="-3000"/>
            </a:stretch>
          </a:blipFill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3C4F84B-ABE7-77CD-C417-CBEBB9FD1847}"/>
              </a:ext>
            </a:extLst>
          </p:cNvPr>
          <p:cNvGrpSpPr/>
          <p:nvPr/>
        </p:nvGrpSpPr>
        <p:grpSpPr>
          <a:xfrm>
            <a:off x="628650" y="2710358"/>
            <a:ext cx="7886700" cy="2600278"/>
            <a:chOff x="628650" y="2710358"/>
            <a:chExt cx="7886700" cy="2600278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99E07B8A-4B8B-FE7E-7368-F7576DFA80AF}"/>
                </a:ext>
              </a:extLst>
            </p:cNvPr>
            <p:cNvSpPr/>
            <p:nvPr/>
          </p:nvSpPr>
          <p:spPr>
            <a:xfrm>
              <a:off x="628650" y="2710358"/>
              <a:ext cx="7886700" cy="7295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tângulo 7" descr="Usuários">
              <a:extLst>
                <a:ext uri="{FF2B5EF4-FFF2-40B4-BE49-F238E27FC236}">
                  <a16:creationId xmlns:a16="http://schemas.microsoft.com/office/drawing/2014/main" id="{17E27525-6BB9-32BE-1D98-D20D22AEB097}"/>
                </a:ext>
              </a:extLst>
            </p:cNvPr>
            <p:cNvSpPr/>
            <p:nvPr/>
          </p:nvSpPr>
          <p:spPr>
            <a:xfrm>
              <a:off x="849326" y="2874497"/>
              <a:ext cx="401229" cy="401229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6F168C87-8B75-1B5A-4B74-01839BF1DACE}"/>
                </a:ext>
              </a:extLst>
            </p:cNvPr>
            <p:cNvSpPr/>
            <p:nvPr/>
          </p:nvSpPr>
          <p:spPr>
            <a:xfrm>
              <a:off x="1471232" y="2710358"/>
              <a:ext cx="7044117" cy="729508"/>
            </a:xfrm>
            <a:custGeom>
              <a:avLst/>
              <a:gdLst>
                <a:gd name="connsiteX0" fmla="*/ 0 w 7044117"/>
                <a:gd name="connsiteY0" fmla="*/ 0 h 729508"/>
                <a:gd name="connsiteX1" fmla="*/ 7044117 w 7044117"/>
                <a:gd name="connsiteY1" fmla="*/ 0 h 729508"/>
                <a:gd name="connsiteX2" fmla="*/ 7044117 w 7044117"/>
                <a:gd name="connsiteY2" fmla="*/ 729508 h 729508"/>
                <a:gd name="connsiteX3" fmla="*/ 0 w 7044117"/>
                <a:gd name="connsiteY3" fmla="*/ 729508 h 729508"/>
                <a:gd name="connsiteX4" fmla="*/ 0 w 7044117"/>
                <a:gd name="connsiteY4" fmla="*/ 0 h 7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4117" h="729508">
                  <a:moveTo>
                    <a:pt x="0" y="0"/>
                  </a:moveTo>
                  <a:lnTo>
                    <a:pt x="7044117" y="0"/>
                  </a:lnTo>
                  <a:lnTo>
                    <a:pt x="7044117" y="729508"/>
                  </a:lnTo>
                  <a:lnTo>
                    <a:pt x="0" y="7295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06" tIns="77206" rIns="77206" bIns="7720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Total de 13 participantes de ~4-5 grupos INCLINE</a:t>
              </a:r>
              <a:endParaRPr lang="en-US" sz="1800" kern="1200" dirty="0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12AC79F0-B6CA-9832-662E-2908D0E530CD}"/>
                </a:ext>
              </a:extLst>
            </p:cNvPr>
            <p:cNvSpPr/>
            <p:nvPr/>
          </p:nvSpPr>
          <p:spPr>
            <a:xfrm>
              <a:off x="628650" y="3617954"/>
              <a:ext cx="7886700" cy="7295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tângulo 11" descr="Manual">
              <a:extLst>
                <a:ext uri="{FF2B5EF4-FFF2-40B4-BE49-F238E27FC236}">
                  <a16:creationId xmlns:a16="http://schemas.microsoft.com/office/drawing/2014/main" id="{A9BBDC66-DF42-F142-7034-2803CA123CB5}"/>
                </a:ext>
              </a:extLst>
            </p:cNvPr>
            <p:cNvSpPr/>
            <p:nvPr/>
          </p:nvSpPr>
          <p:spPr>
            <a:xfrm>
              <a:off x="733217" y="3786383"/>
              <a:ext cx="401229" cy="401229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2F7F271-2D65-B8C2-0178-2D6D65F77F02}"/>
                </a:ext>
              </a:extLst>
            </p:cNvPr>
            <p:cNvSpPr/>
            <p:nvPr/>
          </p:nvSpPr>
          <p:spPr>
            <a:xfrm>
              <a:off x="1355123" y="3622243"/>
              <a:ext cx="7044117" cy="729508"/>
            </a:xfrm>
            <a:custGeom>
              <a:avLst/>
              <a:gdLst>
                <a:gd name="connsiteX0" fmla="*/ 0 w 7044117"/>
                <a:gd name="connsiteY0" fmla="*/ 0 h 729508"/>
                <a:gd name="connsiteX1" fmla="*/ 7044117 w 7044117"/>
                <a:gd name="connsiteY1" fmla="*/ 0 h 729508"/>
                <a:gd name="connsiteX2" fmla="*/ 7044117 w 7044117"/>
                <a:gd name="connsiteY2" fmla="*/ 729508 h 729508"/>
                <a:gd name="connsiteX3" fmla="*/ 0 w 7044117"/>
                <a:gd name="connsiteY3" fmla="*/ 729508 h 729508"/>
                <a:gd name="connsiteX4" fmla="*/ 0 w 7044117"/>
                <a:gd name="connsiteY4" fmla="*/ 0 h 7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4117" h="729508">
                  <a:moveTo>
                    <a:pt x="0" y="0"/>
                  </a:moveTo>
                  <a:lnTo>
                    <a:pt x="7044117" y="0"/>
                  </a:lnTo>
                  <a:lnTo>
                    <a:pt x="7044117" y="729508"/>
                  </a:lnTo>
                  <a:lnTo>
                    <a:pt x="0" y="7295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06" tIns="77206" rIns="77206" bIns="7720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Estreitamento relações: (i) proposta de pesquisa; (</a:t>
              </a:r>
              <a:r>
                <a:rPr lang="pt-BR" sz="1800" kern="1200" dirty="0" err="1"/>
                <a:t>ii</a:t>
              </a:r>
              <a:r>
                <a:rPr lang="pt-BR" sz="1800" kern="1200" dirty="0"/>
                <a:t>) Doutoranda (Isabel) aprimoramento em Jogos Sérios em Montpellier (outubro 2023)</a:t>
              </a:r>
              <a:endParaRPr lang="en-US" sz="1800" kern="1200" dirty="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F473297-3FAF-8F43-2D44-CEF60BA0D9C9}"/>
                </a:ext>
              </a:extLst>
            </p:cNvPr>
            <p:cNvSpPr/>
            <p:nvPr/>
          </p:nvSpPr>
          <p:spPr>
            <a:xfrm>
              <a:off x="1453410" y="4534129"/>
              <a:ext cx="7044117" cy="729508"/>
            </a:xfrm>
            <a:custGeom>
              <a:avLst/>
              <a:gdLst>
                <a:gd name="connsiteX0" fmla="*/ 0 w 7044117"/>
                <a:gd name="connsiteY0" fmla="*/ 0 h 729508"/>
                <a:gd name="connsiteX1" fmla="*/ 7044117 w 7044117"/>
                <a:gd name="connsiteY1" fmla="*/ 0 h 729508"/>
                <a:gd name="connsiteX2" fmla="*/ 7044117 w 7044117"/>
                <a:gd name="connsiteY2" fmla="*/ 729508 h 729508"/>
                <a:gd name="connsiteX3" fmla="*/ 0 w 7044117"/>
                <a:gd name="connsiteY3" fmla="*/ 729508 h 729508"/>
                <a:gd name="connsiteX4" fmla="*/ 0 w 7044117"/>
                <a:gd name="connsiteY4" fmla="*/ 0 h 7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4117" h="729508">
                  <a:moveTo>
                    <a:pt x="0" y="0"/>
                  </a:moveTo>
                  <a:lnTo>
                    <a:pt x="7044117" y="0"/>
                  </a:lnTo>
                  <a:lnTo>
                    <a:pt x="7044117" y="729508"/>
                  </a:lnTo>
                  <a:lnTo>
                    <a:pt x="0" y="7295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06" tIns="77206" rIns="77206" bIns="7720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7C423CAC-3346-DA83-6D5E-7F09E959CFA3}"/>
                </a:ext>
              </a:extLst>
            </p:cNvPr>
            <p:cNvSpPr/>
            <p:nvPr/>
          </p:nvSpPr>
          <p:spPr>
            <a:xfrm>
              <a:off x="628650" y="4581128"/>
              <a:ext cx="7886700" cy="72950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790C81B9-69D1-6662-9034-A6CD3ECAA38D}"/>
                </a:ext>
              </a:extLst>
            </p:cNvPr>
            <p:cNvSpPr/>
            <p:nvPr/>
          </p:nvSpPr>
          <p:spPr>
            <a:xfrm>
              <a:off x="733217" y="4725144"/>
              <a:ext cx="401229" cy="401229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CAB6C2ED-28BF-91B9-942C-3842EA1574CF}"/>
                </a:ext>
              </a:extLst>
            </p:cNvPr>
            <p:cNvSpPr/>
            <p:nvPr/>
          </p:nvSpPr>
          <p:spPr>
            <a:xfrm>
              <a:off x="1355123" y="4581128"/>
              <a:ext cx="7044117" cy="729508"/>
            </a:xfrm>
            <a:custGeom>
              <a:avLst/>
              <a:gdLst>
                <a:gd name="connsiteX0" fmla="*/ 0 w 7044117"/>
                <a:gd name="connsiteY0" fmla="*/ 0 h 729508"/>
                <a:gd name="connsiteX1" fmla="*/ 7044117 w 7044117"/>
                <a:gd name="connsiteY1" fmla="*/ 0 h 729508"/>
                <a:gd name="connsiteX2" fmla="*/ 7044117 w 7044117"/>
                <a:gd name="connsiteY2" fmla="*/ 729508 h 729508"/>
                <a:gd name="connsiteX3" fmla="*/ 0 w 7044117"/>
                <a:gd name="connsiteY3" fmla="*/ 729508 h 729508"/>
                <a:gd name="connsiteX4" fmla="*/ 0 w 7044117"/>
                <a:gd name="connsiteY4" fmla="*/ 0 h 7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4117" h="729508">
                  <a:moveTo>
                    <a:pt x="0" y="0"/>
                  </a:moveTo>
                  <a:lnTo>
                    <a:pt x="7044117" y="0"/>
                  </a:lnTo>
                  <a:lnTo>
                    <a:pt x="7044117" y="729508"/>
                  </a:lnTo>
                  <a:lnTo>
                    <a:pt x="0" y="7295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206" tIns="77206" rIns="77206" bIns="7720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Curso serviu ao aprimoramento do modelo conceitual do JS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029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8F29B3-827D-40AD-2FF3-29853D83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3032724"/>
            <a:ext cx="3027251" cy="2387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Mapeamento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sistemático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sobreo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que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são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percepções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mudanças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climáticas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84992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56DD10-6D62-9C26-868B-8EAD8F3E1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805" y="1772816"/>
            <a:ext cx="4268659" cy="378197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0DA2AE1-8BC5-508B-9D69-EDD63602ACEB}"/>
              </a:ext>
            </a:extLst>
          </p:cNvPr>
          <p:cNvSpPr/>
          <p:nvPr/>
        </p:nvSpPr>
        <p:spPr>
          <a:xfrm>
            <a:off x="835357" y="2132856"/>
            <a:ext cx="805800" cy="744468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54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8A6877B-C551-431C-97BA-69C7BE33388A}"/>
              </a:ext>
            </a:extLst>
          </p:cNvPr>
          <p:cNvSpPr/>
          <p:nvPr/>
        </p:nvSpPr>
        <p:spPr>
          <a:xfrm>
            <a:off x="0" y="0"/>
            <a:ext cx="347929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F7A9EA-6A0B-431B-8CFB-069291A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629122" cy="1622321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Mapeamento</a:t>
            </a: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b="1" dirty="0">
                <a:solidFill>
                  <a:schemeClr val="bg1"/>
                </a:solidFill>
              </a:rPr>
              <a:t>sistemático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6DC3EB-2DCC-46E5-A706-395DAC2F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348880"/>
            <a:ext cx="2861166" cy="4158952"/>
          </a:xfrm>
        </p:spPr>
        <p:txBody>
          <a:bodyPr>
            <a:normAutofit/>
          </a:bodyPr>
          <a:lstStyle/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pt-BR" sz="2000" b="0" i="0" dirty="0">
                <a:solidFill>
                  <a:schemeClr val="bg1"/>
                </a:solidFill>
                <a:effectLst/>
              </a:rPr>
              <a:t>Redação protocolo/artigo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Roses </a:t>
            </a:r>
            <a:r>
              <a:rPr lang="pt-BR" sz="2000" dirty="0" err="1">
                <a:solidFill>
                  <a:schemeClr val="bg1"/>
                </a:solidFill>
              </a:rPr>
              <a:t>map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Protocol</a:t>
            </a:r>
            <a:endParaRPr lang="pt-BR" sz="2000" dirty="0">
              <a:solidFill>
                <a:schemeClr val="bg1"/>
              </a:solidFill>
            </a:endParaRP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pt-BR" sz="2000" b="0" i="0" dirty="0">
                <a:solidFill>
                  <a:schemeClr val="bg1"/>
                </a:solidFill>
                <a:effectLst/>
              </a:rPr>
              <a:t>Pré-testes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Triagem (2 pessoas repetiram) de </a:t>
            </a:r>
            <a:r>
              <a:rPr lang="en-US" sz="2000" dirty="0">
                <a:solidFill>
                  <a:schemeClr val="bg1"/>
                </a:solidFill>
              </a:rPr>
              <a:t>5358 </a:t>
            </a:r>
            <a:r>
              <a:rPr lang="pt-BR" sz="2000" b="0" i="0" dirty="0">
                <a:solidFill>
                  <a:schemeClr val="bg1"/>
                </a:solidFill>
                <a:effectLst/>
              </a:rPr>
              <a:t>resumos: 422 pertinentes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Amostra de recuperados e incluídos = 361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6FB68BB-DDD8-4605-81E9-17327E6CB244}"/>
              </a:ext>
            </a:extLst>
          </p:cNvPr>
          <p:cNvSpPr/>
          <p:nvPr/>
        </p:nvSpPr>
        <p:spPr>
          <a:xfrm>
            <a:off x="4139952" y="5810438"/>
            <a:ext cx="4248472" cy="396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Fluxograma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EB8704E-F06D-5234-65C3-7EB5020DD134}"/>
              </a:ext>
            </a:extLst>
          </p:cNvPr>
          <p:cNvSpPr/>
          <p:nvPr/>
        </p:nvSpPr>
        <p:spPr>
          <a:xfrm>
            <a:off x="4211960" y="553078"/>
            <a:ext cx="4189751" cy="5014930"/>
          </a:xfrm>
          <a:custGeom>
            <a:avLst/>
            <a:gdLst/>
            <a:ahLst/>
            <a:cxnLst/>
            <a:rect l="l" t="t" r="r" b="b"/>
            <a:pathLst>
              <a:path w="8379501" h="10029860">
                <a:moveTo>
                  <a:pt x="0" y="0"/>
                </a:moveTo>
                <a:lnTo>
                  <a:pt x="8379501" y="0"/>
                </a:lnTo>
                <a:lnTo>
                  <a:pt x="8379501" y="10029860"/>
                </a:lnTo>
                <a:lnTo>
                  <a:pt x="0" y="1002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Picture 2" descr="Environmental Evidence – Reliable evidence, informed decisions, better  environment">
            <a:extLst>
              <a:ext uri="{FF2B5EF4-FFF2-40B4-BE49-F238E27FC236}">
                <a16:creationId xmlns:a16="http://schemas.microsoft.com/office/drawing/2014/main" id="{4E536C79-8470-E343-4699-1562B03A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279" y="4972359"/>
            <a:ext cx="1349109" cy="45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4DD85BC-4625-B8E2-1E5A-7762AE2A7331}"/>
              </a:ext>
            </a:extLst>
          </p:cNvPr>
          <p:cNvSpPr/>
          <p:nvPr/>
        </p:nvSpPr>
        <p:spPr>
          <a:xfrm>
            <a:off x="0" y="0"/>
            <a:ext cx="370790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B661F3-7C32-BDB4-724A-6CC11343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Artigo Publicado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720F39-22B3-CF32-BB66-FD3DF6867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514600"/>
            <a:ext cx="2949178" cy="3354388"/>
          </a:xfrm>
        </p:spPr>
        <p:txBody>
          <a:bodyPr>
            <a:norm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</a:rPr>
              <a:t>Redação do protocolo e submissão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</a:rPr>
              <a:t>Revisão e publicação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</a:rPr>
              <a:t>Realização da revisão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</a:rPr>
              <a:t>Redação dos resultados (tese defendida: Lia </a:t>
            </a:r>
            <a:r>
              <a:rPr lang="pt-BR" sz="1800" dirty="0" err="1">
                <a:solidFill>
                  <a:schemeClr val="bg1"/>
                </a:solidFill>
              </a:rPr>
              <a:t>Troncarelli</a:t>
            </a:r>
            <a:r>
              <a:rPr lang="pt-BR" sz="1800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chemeClr val="bg1"/>
                </a:solidFill>
              </a:rPr>
              <a:t>Alguns resultados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1A3CB8-85E8-1A10-D2DE-A33054BA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20" y="740061"/>
            <a:ext cx="3790526" cy="4409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Environmental Evidence – Reliable evidence, informed decisions, better  environment">
            <a:extLst>
              <a:ext uri="{FF2B5EF4-FFF2-40B4-BE49-F238E27FC236}">
                <a16:creationId xmlns:a16="http://schemas.microsoft.com/office/drawing/2014/main" id="{06047E92-597D-B578-9C75-C936ED78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7137" y="5800058"/>
            <a:ext cx="1869886" cy="6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527" y="2340589"/>
            <a:ext cx="4315274" cy="3295985"/>
            <a:chOff x="0" y="0"/>
            <a:chExt cx="6861582" cy="5240843"/>
          </a:xfrm>
          <a:solidFill>
            <a:schemeClr val="accent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861582" cy="5240843"/>
            </a:xfrm>
            <a:custGeom>
              <a:avLst/>
              <a:gdLst/>
              <a:ahLst/>
              <a:cxnLst/>
              <a:rect l="l" t="t" r="r" b="b"/>
              <a:pathLst>
                <a:path w="6861582" h="5240843">
                  <a:moveTo>
                    <a:pt x="6737122" y="5240843"/>
                  </a:moveTo>
                  <a:lnTo>
                    <a:pt x="124460" y="5240843"/>
                  </a:lnTo>
                  <a:cubicBezTo>
                    <a:pt x="55880" y="5240843"/>
                    <a:pt x="0" y="5184963"/>
                    <a:pt x="0" y="51163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7122" y="0"/>
                  </a:lnTo>
                  <a:cubicBezTo>
                    <a:pt x="6805702" y="0"/>
                    <a:pt x="6861582" y="55880"/>
                    <a:pt x="6861582" y="124460"/>
                  </a:cubicBezTo>
                  <a:lnTo>
                    <a:pt x="6861582" y="5116383"/>
                  </a:lnTo>
                  <a:cubicBezTo>
                    <a:pt x="6861582" y="5184963"/>
                    <a:pt x="6805702" y="5240843"/>
                    <a:pt x="6737122" y="524084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4625380" y="2340589"/>
            <a:ext cx="4395037" cy="3295985"/>
            <a:chOff x="0" y="0"/>
            <a:chExt cx="6988412" cy="5240843"/>
          </a:xfrm>
          <a:solidFill>
            <a:schemeClr val="accent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988411" cy="5240843"/>
            </a:xfrm>
            <a:custGeom>
              <a:avLst/>
              <a:gdLst/>
              <a:ahLst/>
              <a:cxnLst/>
              <a:rect l="l" t="t" r="r" b="b"/>
              <a:pathLst>
                <a:path w="6988411" h="5240843">
                  <a:moveTo>
                    <a:pt x="6863952" y="5240843"/>
                  </a:moveTo>
                  <a:lnTo>
                    <a:pt x="124460" y="5240843"/>
                  </a:lnTo>
                  <a:cubicBezTo>
                    <a:pt x="55880" y="5240843"/>
                    <a:pt x="0" y="5184963"/>
                    <a:pt x="0" y="51163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63952" y="0"/>
                  </a:lnTo>
                  <a:cubicBezTo>
                    <a:pt x="6932532" y="0"/>
                    <a:pt x="6988411" y="55880"/>
                    <a:pt x="6988411" y="124460"/>
                  </a:cubicBezTo>
                  <a:lnTo>
                    <a:pt x="6988411" y="5116383"/>
                  </a:lnTo>
                  <a:cubicBezTo>
                    <a:pt x="6988411" y="5184963"/>
                    <a:pt x="6932532" y="5240843"/>
                    <a:pt x="6863952" y="524084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>
            <a:off x="1101795" y="1411367"/>
            <a:ext cx="6761595" cy="50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</a:pPr>
            <a:r>
              <a:rPr lang="en-US" sz="4350" dirty="0" err="1">
                <a:solidFill>
                  <a:schemeClr val="bg1"/>
                </a:solidFill>
                <a:latin typeface="Corben"/>
              </a:rPr>
              <a:t>Localização</a:t>
            </a:r>
            <a:r>
              <a:rPr lang="en-US" sz="4350" dirty="0">
                <a:solidFill>
                  <a:schemeClr val="bg1"/>
                </a:solidFill>
                <a:latin typeface="Corben"/>
              </a:rPr>
              <a:t> dos </a:t>
            </a:r>
            <a:r>
              <a:rPr lang="en-US" sz="4350" dirty="0" err="1">
                <a:solidFill>
                  <a:schemeClr val="bg1"/>
                </a:solidFill>
                <a:latin typeface="Corben"/>
              </a:rPr>
              <a:t>estudos</a:t>
            </a:r>
            <a:endParaRPr lang="en-US" sz="4350" dirty="0">
              <a:solidFill>
                <a:schemeClr val="bg1"/>
              </a:solidFill>
              <a:latin typeface="Corbe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554" y="2757126"/>
            <a:ext cx="4243218" cy="2660299"/>
          </a:xfrm>
          <a:custGeom>
            <a:avLst/>
            <a:gdLst/>
            <a:ahLst/>
            <a:cxnLst/>
            <a:rect l="l" t="t" r="r" b="b"/>
            <a:pathLst>
              <a:path w="8486436" h="5320597">
                <a:moveTo>
                  <a:pt x="0" y="0"/>
                </a:moveTo>
                <a:lnTo>
                  <a:pt x="8486436" y="0"/>
                </a:lnTo>
                <a:lnTo>
                  <a:pt x="8486436" y="5320598"/>
                </a:lnTo>
                <a:lnTo>
                  <a:pt x="0" y="532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77568" y="2757126"/>
            <a:ext cx="4302345" cy="2660299"/>
          </a:xfrm>
          <a:custGeom>
            <a:avLst/>
            <a:gdLst/>
            <a:ahLst/>
            <a:cxnLst/>
            <a:rect l="l" t="t" r="r" b="b"/>
            <a:pathLst>
              <a:path w="8604690" h="5320597">
                <a:moveTo>
                  <a:pt x="0" y="0"/>
                </a:moveTo>
                <a:lnTo>
                  <a:pt x="8604690" y="0"/>
                </a:lnTo>
                <a:lnTo>
                  <a:pt x="8604690" y="5320598"/>
                </a:lnTo>
                <a:lnTo>
                  <a:pt x="0" y="5320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6246B50-9B0B-152E-7FE2-FF4BC26AF14B}"/>
              </a:ext>
            </a:extLst>
          </p:cNvPr>
          <p:cNvSpPr/>
          <p:nvPr/>
        </p:nvSpPr>
        <p:spPr>
          <a:xfrm>
            <a:off x="573764" y="3356992"/>
            <a:ext cx="3854220" cy="576064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3848" y="-60502"/>
            <a:ext cx="6932614" cy="8530062"/>
          </a:xfrm>
          <a:custGeom>
            <a:avLst/>
            <a:gdLst/>
            <a:ahLst/>
            <a:cxnLst/>
            <a:rect l="l" t="t" r="r" b="b"/>
            <a:pathLst>
              <a:path w="13865227" h="17060123">
                <a:moveTo>
                  <a:pt x="0" y="0"/>
                </a:moveTo>
                <a:lnTo>
                  <a:pt x="13865228" y="0"/>
                </a:lnTo>
                <a:lnTo>
                  <a:pt x="13865228" y="17060123"/>
                </a:lnTo>
                <a:lnTo>
                  <a:pt x="0" y="1706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385156" y="2725090"/>
            <a:ext cx="3213260" cy="1753009"/>
            <a:chOff x="0" y="9525"/>
            <a:chExt cx="8568693" cy="4674688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"/>
              <a:ext cx="8568693" cy="3556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20"/>
                </a:lnSpc>
              </a:pPr>
              <a:r>
                <a:rPr lang="en-US" sz="4350" dirty="0" err="1">
                  <a:solidFill>
                    <a:schemeClr val="bg1"/>
                  </a:solidFill>
                  <a:latin typeface="Corben"/>
                </a:rPr>
                <a:t>Conceito</a:t>
              </a:r>
              <a:r>
                <a:rPr lang="en-US" sz="4350" dirty="0">
                  <a:solidFill>
                    <a:schemeClr val="bg1"/>
                  </a:solidFill>
                  <a:latin typeface="Corben"/>
                </a:rPr>
                <a:t> de </a:t>
              </a:r>
              <a:r>
                <a:rPr lang="en-US" sz="4350" dirty="0" err="1">
                  <a:solidFill>
                    <a:schemeClr val="bg1"/>
                  </a:solidFill>
                  <a:latin typeface="Corben"/>
                </a:rPr>
                <a:t>percepção</a:t>
              </a:r>
              <a:endParaRPr lang="en-US" sz="4350" dirty="0">
                <a:solidFill>
                  <a:schemeClr val="bg1"/>
                </a:solidFill>
                <a:latin typeface="Corbe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090032"/>
              <a:ext cx="8568693" cy="59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0"/>
                </a:lnSpc>
              </a:pPr>
              <a:endParaRPr sz="90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56292" y="4799668"/>
            <a:ext cx="300008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dirty="0">
                <a:solidFill>
                  <a:srgbClr val="000000"/>
                </a:solidFill>
                <a:latin typeface="Codec Pro"/>
              </a:rPr>
              <a:t>361 </a:t>
            </a:r>
            <a:r>
              <a:rPr lang="en-US" dirty="0" err="1">
                <a:solidFill>
                  <a:srgbClr val="000000"/>
                </a:solidFill>
                <a:latin typeface="Codec Pro"/>
              </a:rPr>
              <a:t>artigos</a:t>
            </a:r>
            <a:r>
              <a:rPr lang="en-US" dirty="0">
                <a:solidFill>
                  <a:srgbClr val="000000"/>
                </a:solidFill>
                <a:latin typeface="Codec Pro"/>
              </a:rPr>
              <a:t>: </a:t>
            </a:r>
          </a:p>
          <a:p>
            <a:pPr algn="ctr">
              <a:lnSpc>
                <a:spcPts val="1950"/>
              </a:lnSpc>
            </a:pPr>
            <a:r>
              <a:rPr lang="en-US" dirty="0">
                <a:solidFill>
                  <a:srgbClr val="000000"/>
                </a:solidFill>
                <a:latin typeface="Codec Pro"/>
              </a:rPr>
              <a:t>20% (n=73) </a:t>
            </a:r>
            <a:r>
              <a:rPr lang="en-US" dirty="0" err="1">
                <a:solidFill>
                  <a:srgbClr val="000000"/>
                </a:solidFill>
                <a:latin typeface="Codec Pro"/>
              </a:rPr>
              <a:t>definição</a:t>
            </a:r>
            <a:r>
              <a:rPr lang="en-US" dirty="0">
                <a:solidFill>
                  <a:srgbClr val="000000"/>
                </a:solidFill>
                <a:latin typeface="Codec Pr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dec Pro"/>
              </a:rPr>
              <a:t>explícita</a:t>
            </a:r>
            <a:r>
              <a:rPr lang="en-US" dirty="0">
                <a:solidFill>
                  <a:srgbClr val="000000"/>
                </a:solidFill>
                <a:latin typeface="Codec Pro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Codec Pro"/>
              </a:rPr>
              <a:t>conceito</a:t>
            </a:r>
            <a:r>
              <a:rPr lang="en-US" dirty="0">
                <a:solidFill>
                  <a:srgbClr val="000000"/>
                </a:solidFill>
                <a:latin typeface="Codec Pro"/>
              </a:rPr>
              <a:t>.</a:t>
            </a:r>
          </a:p>
          <a:p>
            <a:pPr algn="ctr">
              <a:lnSpc>
                <a:spcPts val="1950"/>
              </a:lnSpc>
            </a:pPr>
            <a:endParaRPr lang="en-US" dirty="0">
              <a:solidFill>
                <a:srgbClr val="000000"/>
              </a:solidFill>
              <a:latin typeface="Codec Pr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27984" y="2149564"/>
            <a:ext cx="3960440" cy="2359556"/>
          </a:xfrm>
          <a:custGeom>
            <a:avLst/>
            <a:gdLst/>
            <a:ahLst/>
            <a:cxnLst/>
            <a:rect l="l" t="t" r="r" b="b"/>
            <a:pathLst>
              <a:path w="6761172" h="4143047">
                <a:moveTo>
                  <a:pt x="0" y="0"/>
                </a:moveTo>
                <a:lnTo>
                  <a:pt x="6761172" y="0"/>
                </a:lnTo>
                <a:lnTo>
                  <a:pt x="6761172" y="4143047"/>
                </a:lnTo>
                <a:lnTo>
                  <a:pt x="0" y="41430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718"/>
            </a:stretch>
          </a:blipFill>
        </p:spPr>
      </p:sp>
      <p:sp>
        <p:nvSpPr>
          <p:cNvPr id="8" name="Freeform 8"/>
          <p:cNvSpPr/>
          <p:nvPr/>
        </p:nvSpPr>
        <p:spPr>
          <a:xfrm rot="3996698">
            <a:off x="6368531" y="1277624"/>
            <a:ext cx="432813" cy="2487412"/>
          </a:xfrm>
          <a:custGeom>
            <a:avLst/>
            <a:gdLst/>
            <a:ahLst/>
            <a:cxnLst/>
            <a:rect l="l" t="t" r="r" b="b"/>
            <a:pathLst>
              <a:path w="753833" h="2355729">
                <a:moveTo>
                  <a:pt x="0" y="0"/>
                </a:moveTo>
                <a:lnTo>
                  <a:pt x="753834" y="0"/>
                </a:lnTo>
                <a:lnTo>
                  <a:pt x="753834" y="2355729"/>
                </a:lnTo>
                <a:lnTo>
                  <a:pt x="0" y="2355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29E92-83E3-F23B-F4A4-0ED346FF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317"/>
            <a:ext cx="7886700" cy="1325563"/>
          </a:xfrm>
        </p:spPr>
        <p:txBody>
          <a:bodyPr>
            <a:normAutofit/>
          </a:bodyPr>
          <a:lstStyle/>
          <a:p>
            <a:r>
              <a:rPr lang="pt-BR" dirty="0"/>
              <a:t>Aprofundamento teórico baixo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B6BB063-7442-4BC9-B88C-1BAE5D790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412468"/>
              </p:ext>
            </p:extLst>
          </p:nvPr>
        </p:nvGraphicFramePr>
        <p:xfrm>
          <a:off x="628650" y="1700808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4219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2235618"/>
            <a:ext cx="2470094" cy="3713661"/>
            <a:chOff x="0" y="0"/>
            <a:chExt cx="4310905" cy="5424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10905" cy="5424041"/>
            </a:xfrm>
            <a:custGeom>
              <a:avLst/>
              <a:gdLst/>
              <a:ahLst/>
              <a:cxnLst/>
              <a:rect l="l" t="t" r="r" b="b"/>
              <a:pathLst>
                <a:path w="4310905" h="5424041">
                  <a:moveTo>
                    <a:pt x="4186444" y="5424041"/>
                  </a:moveTo>
                  <a:lnTo>
                    <a:pt x="124460" y="5424041"/>
                  </a:lnTo>
                  <a:cubicBezTo>
                    <a:pt x="55880" y="5424041"/>
                    <a:pt x="0" y="5368161"/>
                    <a:pt x="0" y="5299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6444" y="0"/>
                  </a:lnTo>
                  <a:cubicBezTo>
                    <a:pt x="4255025" y="0"/>
                    <a:pt x="4310905" y="55880"/>
                    <a:pt x="4310905" y="124460"/>
                  </a:cubicBezTo>
                  <a:lnTo>
                    <a:pt x="4310905" y="5299581"/>
                  </a:lnTo>
                  <a:cubicBezTo>
                    <a:pt x="4310905" y="5368161"/>
                    <a:pt x="4255025" y="5424041"/>
                    <a:pt x="4186444" y="5424041"/>
                  </a:cubicBezTo>
                  <a:close/>
                </a:path>
              </a:pathLst>
            </a:custGeom>
            <a:solidFill>
              <a:srgbClr val="D1F18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36954" y="2235619"/>
            <a:ext cx="2470094" cy="3713660"/>
            <a:chOff x="0" y="0"/>
            <a:chExt cx="4310905" cy="5424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10905" cy="5424041"/>
            </a:xfrm>
            <a:custGeom>
              <a:avLst/>
              <a:gdLst/>
              <a:ahLst/>
              <a:cxnLst/>
              <a:rect l="l" t="t" r="r" b="b"/>
              <a:pathLst>
                <a:path w="4310905" h="5424041">
                  <a:moveTo>
                    <a:pt x="4186444" y="5424041"/>
                  </a:moveTo>
                  <a:lnTo>
                    <a:pt x="124460" y="5424041"/>
                  </a:lnTo>
                  <a:cubicBezTo>
                    <a:pt x="55880" y="5424041"/>
                    <a:pt x="0" y="5368161"/>
                    <a:pt x="0" y="5299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6444" y="0"/>
                  </a:lnTo>
                  <a:cubicBezTo>
                    <a:pt x="4255025" y="0"/>
                    <a:pt x="4310905" y="55880"/>
                    <a:pt x="4310905" y="124460"/>
                  </a:cubicBezTo>
                  <a:lnTo>
                    <a:pt x="4310905" y="5299581"/>
                  </a:lnTo>
                  <a:cubicBezTo>
                    <a:pt x="4310905" y="5368161"/>
                    <a:pt x="4255025" y="5424041"/>
                    <a:pt x="4186444" y="5424041"/>
                  </a:cubicBezTo>
                  <a:close/>
                </a:path>
              </a:pathLst>
            </a:custGeom>
            <a:solidFill>
              <a:srgbClr val="D1F18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159557" y="2235618"/>
            <a:ext cx="2470094" cy="3713659"/>
            <a:chOff x="0" y="0"/>
            <a:chExt cx="4310905" cy="54240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10905" cy="5424041"/>
            </a:xfrm>
            <a:custGeom>
              <a:avLst/>
              <a:gdLst/>
              <a:ahLst/>
              <a:cxnLst/>
              <a:rect l="l" t="t" r="r" b="b"/>
              <a:pathLst>
                <a:path w="4310905" h="5424041">
                  <a:moveTo>
                    <a:pt x="4186444" y="5424041"/>
                  </a:moveTo>
                  <a:lnTo>
                    <a:pt x="124460" y="5424041"/>
                  </a:lnTo>
                  <a:cubicBezTo>
                    <a:pt x="55880" y="5424041"/>
                    <a:pt x="0" y="5368161"/>
                    <a:pt x="0" y="5299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6444" y="0"/>
                  </a:lnTo>
                  <a:cubicBezTo>
                    <a:pt x="4255025" y="0"/>
                    <a:pt x="4310905" y="55880"/>
                    <a:pt x="4310905" y="124460"/>
                  </a:cubicBezTo>
                  <a:lnTo>
                    <a:pt x="4310905" y="5299581"/>
                  </a:lnTo>
                  <a:cubicBezTo>
                    <a:pt x="4310905" y="5368161"/>
                    <a:pt x="4255025" y="5424041"/>
                    <a:pt x="4186444" y="5424041"/>
                  </a:cubicBezTo>
                  <a:close/>
                </a:path>
              </a:pathLst>
            </a:custGeom>
            <a:solidFill>
              <a:srgbClr val="D1F18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72155" y="4700474"/>
            <a:ext cx="656245" cy="641927"/>
          </a:xfrm>
          <a:custGeom>
            <a:avLst/>
            <a:gdLst/>
            <a:ahLst/>
            <a:cxnLst/>
            <a:rect l="l" t="t" r="r" b="b"/>
            <a:pathLst>
              <a:path w="1312489" h="1283853">
                <a:moveTo>
                  <a:pt x="0" y="0"/>
                </a:moveTo>
                <a:lnTo>
                  <a:pt x="1312489" y="0"/>
                </a:lnTo>
                <a:lnTo>
                  <a:pt x="1312489" y="1283853"/>
                </a:lnTo>
                <a:lnTo>
                  <a:pt x="0" y="12838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9470" y="4488532"/>
            <a:ext cx="304338" cy="1028700"/>
          </a:xfrm>
          <a:custGeom>
            <a:avLst/>
            <a:gdLst/>
            <a:ahLst/>
            <a:cxnLst/>
            <a:rect l="l" t="t" r="r" b="b"/>
            <a:pathLst>
              <a:path w="608675" h="2057400">
                <a:moveTo>
                  <a:pt x="0" y="0"/>
                </a:moveTo>
                <a:lnTo>
                  <a:pt x="608675" y="0"/>
                </a:lnTo>
                <a:lnTo>
                  <a:pt x="6086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300" y="4664506"/>
            <a:ext cx="710649" cy="568520"/>
          </a:xfrm>
          <a:custGeom>
            <a:avLst/>
            <a:gdLst/>
            <a:ahLst/>
            <a:cxnLst/>
            <a:rect l="l" t="t" r="r" b="b"/>
            <a:pathLst>
              <a:path w="1421298" h="1137039">
                <a:moveTo>
                  <a:pt x="0" y="0"/>
                </a:moveTo>
                <a:lnTo>
                  <a:pt x="1421298" y="0"/>
                </a:lnTo>
                <a:lnTo>
                  <a:pt x="1421298" y="1137039"/>
                </a:lnTo>
                <a:lnTo>
                  <a:pt x="0" y="1137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58659" y="3595535"/>
            <a:ext cx="696536" cy="731097"/>
          </a:xfrm>
          <a:custGeom>
            <a:avLst/>
            <a:gdLst/>
            <a:ahLst/>
            <a:cxnLst/>
            <a:rect l="l" t="t" r="r" b="b"/>
            <a:pathLst>
              <a:path w="1393072" h="1462194">
                <a:moveTo>
                  <a:pt x="0" y="0"/>
                </a:moveTo>
                <a:lnTo>
                  <a:pt x="1393072" y="0"/>
                </a:lnTo>
                <a:lnTo>
                  <a:pt x="1393072" y="1462194"/>
                </a:lnTo>
                <a:lnTo>
                  <a:pt x="0" y="1462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1654" y="3722439"/>
            <a:ext cx="1209078" cy="604193"/>
          </a:xfrm>
          <a:custGeom>
            <a:avLst/>
            <a:gdLst/>
            <a:ahLst/>
            <a:cxnLst/>
            <a:rect l="l" t="t" r="r" b="b"/>
            <a:pathLst>
              <a:path w="2418156" h="1208386">
                <a:moveTo>
                  <a:pt x="0" y="0"/>
                </a:moveTo>
                <a:lnTo>
                  <a:pt x="2418156" y="0"/>
                </a:lnTo>
                <a:lnTo>
                  <a:pt x="2418156" y="1208386"/>
                </a:lnTo>
                <a:lnTo>
                  <a:pt x="0" y="1208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64288" y="3869472"/>
            <a:ext cx="1366048" cy="1871298"/>
          </a:xfrm>
          <a:custGeom>
            <a:avLst/>
            <a:gdLst/>
            <a:ahLst/>
            <a:cxnLst/>
            <a:rect l="l" t="t" r="r" b="b"/>
            <a:pathLst>
              <a:path w="2732095" h="3742595">
                <a:moveTo>
                  <a:pt x="0" y="0"/>
                </a:moveTo>
                <a:lnTo>
                  <a:pt x="2732095" y="0"/>
                </a:lnTo>
                <a:lnTo>
                  <a:pt x="2732095" y="3742596"/>
                </a:lnTo>
                <a:lnTo>
                  <a:pt x="0" y="3742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910539">
            <a:off x="6114167" y="4559007"/>
            <a:ext cx="1108414" cy="419812"/>
          </a:xfrm>
          <a:custGeom>
            <a:avLst/>
            <a:gdLst/>
            <a:ahLst/>
            <a:cxnLst/>
            <a:rect l="l" t="t" r="r" b="b"/>
            <a:pathLst>
              <a:path w="2216827" h="839623">
                <a:moveTo>
                  <a:pt x="0" y="0"/>
                </a:moveTo>
                <a:lnTo>
                  <a:pt x="2216827" y="0"/>
                </a:lnTo>
                <a:lnTo>
                  <a:pt x="2216827" y="839623"/>
                </a:lnTo>
                <a:lnTo>
                  <a:pt x="0" y="8396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20750" y="3595535"/>
            <a:ext cx="462954" cy="437492"/>
          </a:xfrm>
          <a:custGeom>
            <a:avLst/>
            <a:gdLst/>
            <a:ahLst/>
            <a:cxnLst/>
            <a:rect l="l" t="t" r="r" b="b"/>
            <a:pathLst>
              <a:path w="925908" h="874983">
                <a:moveTo>
                  <a:pt x="0" y="0"/>
                </a:moveTo>
                <a:lnTo>
                  <a:pt x="925907" y="0"/>
                </a:lnTo>
                <a:lnTo>
                  <a:pt x="925907" y="874982"/>
                </a:lnTo>
                <a:lnTo>
                  <a:pt x="0" y="874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482978" y="3733015"/>
            <a:ext cx="719966" cy="672841"/>
          </a:xfrm>
          <a:custGeom>
            <a:avLst/>
            <a:gdLst/>
            <a:ahLst/>
            <a:cxnLst/>
            <a:rect l="l" t="t" r="r" b="b"/>
            <a:pathLst>
              <a:path w="1439931" h="1345681">
                <a:moveTo>
                  <a:pt x="0" y="0"/>
                </a:moveTo>
                <a:lnTo>
                  <a:pt x="1439931" y="0"/>
                </a:lnTo>
                <a:lnTo>
                  <a:pt x="1439931" y="1345681"/>
                </a:lnTo>
                <a:lnTo>
                  <a:pt x="0" y="13456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084416" y="4949880"/>
            <a:ext cx="703608" cy="711368"/>
          </a:xfrm>
          <a:custGeom>
            <a:avLst/>
            <a:gdLst/>
            <a:ahLst/>
            <a:cxnLst/>
            <a:rect l="l" t="t" r="r" b="b"/>
            <a:pathLst>
              <a:path w="1407215" h="1422736">
                <a:moveTo>
                  <a:pt x="0" y="0"/>
                </a:moveTo>
                <a:lnTo>
                  <a:pt x="1407215" y="0"/>
                </a:lnTo>
                <a:lnTo>
                  <a:pt x="1407215" y="1422736"/>
                </a:lnTo>
                <a:lnTo>
                  <a:pt x="0" y="1422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388232" y="4975546"/>
            <a:ext cx="555195" cy="757710"/>
          </a:xfrm>
          <a:custGeom>
            <a:avLst/>
            <a:gdLst/>
            <a:ahLst/>
            <a:cxnLst/>
            <a:rect l="l" t="t" r="r" b="b"/>
            <a:pathLst>
              <a:path w="1110389" h="1515419">
                <a:moveTo>
                  <a:pt x="0" y="0"/>
                </a:moveTo>
                <a:lnTo>
                  <a:pt x="1110389" y="0"/>
                </a:lnTo>
                <a:lnTo>
                  <a:pt x="1110389" y="1515419"/>
                </a:lnTo>
                <a:lnTo>
                  <a:pt x="0" y="151541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908686" y="4813733"/>
            <a:ext cx="887450" cy="847515"/>
          </a:xfrm>
          <a:custGeom>
            <a:avLst/>
            <a:gdLst/>
            <a:ahLst/>
            <a:cxnLst/>
            <a:rect l="l" t="t" r="r" b="b"/>
            <a:pathLst>
              <a:path w="1774899" h="1695029">
                <a:moveTo>
                  <a:pt x="0" y="0"/>
                </a:moveTo>
                <a:lnTo>
                  <a:pt x="1774899" y="0"/>
                </a:lnTo>
                <a:lnTo>
                  <a:pt x="1774899" y="1695029"/>
                </a:lnTo>
                <a:lnTo>
                  <a:pt x="0" y="169502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013610" y="3665241"/>
            <a:ext cx="793438" cy="755930"/>
          </a:xfrm>
          <a:custGeom>
            <a:avLst/>
            <a:gdLst/>
            <a:ahLst/>
            <a:cxnLst/>
            <a:rect l="l" t="t" r="r" b="b"/>
            <a:pathLst>
              <a:path w="1586875" h="1511859">
                <a:moveTo>
                  <a:pt x="0" y="0"/>
                </a:moveTo>
                <a:lnTo>
                  <a:pt x="1586874" y="0"/>
                </a:lnTo>
                <a:lnTo>
                  <a:pt x="1586874" y="1511859"/>
                </a:lnTo>
                <a:lnTo>
                  <a:pt x="0" y="151185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355976" y="3699165"/>
            <a:ext cx="509259" cy="809955"/>
          </a:xfrm>
          <a:custGeom>
            <a:avLst/>
            <a:gdLst/>
            <a:ahLst/>
            <a:cxnLst/>
            <a:rect l="l" t="t" r="r" b="b"/>
            <a:pathLst>
              <a:path w="1018518" h="1619909">
                <a:moveTo>
                  <a:pt x="0" y="0"/>
                </a:moveTo>
                <a:lnTo>
                  <a:pt x="1018517" y="0"/>
                </a:lnTo>
                <a:lnTo>
                  <a:pt x="1018517" y="1619908"/>
                </a:lnTo>
                <a:lnTo>
                  <a:pt x="0" y="161990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300192" y="2661543"/>
            <a:ext cx="201918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  <a:spcAft>
                <a:spcPts val="300"/>
              </a:spcAft>
            </a:pPr>
            <a:r>
              <a:rPr lang="en-US" sz="2000" dirty="0" err="1">
                <a:solidFill>
                  <a:srgbClr val="000000"/>
                </a:solidFill>
                <a:latin typeface="Codec Pro Bold"/>
              </a:rPr>
              <a:t>Biológicos</a:t>
            </a:r>
            <a:r>
              <a:rPr lang="en-US" sz="2000" dirty="0">
                <a:solidFill>
                  <a:srgbClr val="000000"/>
                </a:solidFill>
                <a:latin typeface="Codec Pro Bold"/>
              </a:rPr>
              <a:t>: </a:t>
            </a:r>
          </a:p>
          <a:p>
            <a:pPr algn="ctr">
              <a:lnSpc>
                <a:spcPts val="1950"/>
              </a:lnSpc>
              <a:spcAft>
                <a:spcPts val="300"/>
              </a:spcAft>
            </a:pPr>
            <a:r>
              <a:rPr lang="en-US" sz="2000" dirty="0">
                <a:solidFill>
                  <a:srgbClr val="000000"/>
                </a:solidFill>
                <a:latin typeface="Codec Pro Bold"/>
              </a:rPr>
              <a:t>70%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4350" y="1034926"/>
            <a:ext cx="801809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200" dirty="0">
                <a:solidFill>
                  <a:srgbClr val="000000"/>
                </a:solidFill>
                <a:latin typeface="Corbe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ben"/>
              </a:rPr>
              <a:t>Tipos</a:t>
            </a:r>
            <a:r>
              <a:rPr lang="en-US" sz="3200" dirty="0">
                <a:solidFill>
                  <a:srgbClr val="000000"/>
                </a:solidFill>
                <a:latin typeface="Corben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Corben"/>
              </a:rPr>
              <a:t>fenômenos</a:t>
            </a:r>
            <a:r>
              <a:rPr lang="en-US" sz="3200" dirty="0">
                <a:solidFill>
                  <a:srgbClr val="000000"/>
                </a:solidFill>
                <a:latin typeface="Corben"/>
              </a:rPr>
              <a:t> de MCs </a:t>
            </a:r>
            <a:r>
              <a:rPr lang="en-US" sz="3200" dirty="0" err="1">
                <a:solidFill>
                  <a:srgbClr val="000000"/>
                </a:solidFill>
                <a:latin typeface="Corben"/>
              </a:rPr>
              <a:t>investigadas</a:t>
            </a:r>
            <a:endParaRPr lang="en-US" sz="3200" dirty="0">
              <a:solidFill>
                <a:srgbClr val="000000"/>
              </a:solidFill>
              <a:latin typeface="Corben"/>
            </a:endParaRPr>
          </a:p>
          <a:p>
            <a:pPr algn="ctr">
              <a:lnSpc>
                <a:spcPts val="3960"/>
              </a:lnSpc>
            </a:pPr>
            <a:r>
              <a:rPr lang="en-US" sz="3200" dirty="0">
                <a:solidFill>
                  <a:srgbClr val="000000"/>
                </a:solidFill>
                <a:latin typeface="Corben"/>
              </a:rPr>
              <a:t>e </a:t>
            </a:r>
            <a:r>
              <a:rPr lang="en-US" sz="3200" dirty="0" err="1">
                <a:solidFill>
                  <a:srgbClr val="000000"/>
                </a:solidFill>
                <a:latin typeface="Corben"/>
              </a:rPr>
              <a:t>observadas</a:t>
            </a:r>
            <a:r>
              <a:rPr lang="en-US" sz="3200" dirty="0">
                <a:solidFill>
                  <a:srgbClr val="000000"/>
                </a:solidFill>
                <a:latin typeface="Corbe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ben"/>
              </a:rPr>
              <a:t>ou</a:t>
            </a:r>
            <a:r>
              <a:rPr lang="en-US" sz="3200" dirty="0">
                <a:solidFill>
                  <a:srgbClr val="000000"/>
                </a:solidFill>
                <a:latin typeface="Corbe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ben"/>
              </a:rPr>
              <a:t>não</a:t>
            </a:r>
            <a:r>
              <a:rPr lang="en-US" sz="3200" dirty="0">
                <a:solidFill>
                  <a:srgbClr val="000000"/>
                </a:solidFill>
                <a:latin typeface="Corbe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rben"/>
              </a:rPr>
              <a:t>(%de </a:t>
            </a:r>
            <a:r>
              <a:rPr lang="en-US" sz="2000" dirty="0" err="1">
                <a:solidFill>
                  <a:srgbClr val="000000"/>
                </a:solidFill>
                <a:latin typeface="Corben"/>
              </a:rPr>
              <a:t>artigos</a:t>
            </a:r>
            <a:r>
              <a:rPr lang="en-US" sz="2000" dirty="0">
                <a:solidFill>
                  <a:srgbClr val="000000"/>
                </a:solidFill>
                <a:latin typeface="Corben"/>
              </a:rPr>
              <a:t>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2291" y="2740472"/>
            <a:ext cx="191421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000" dirty="0" err="1">
                <a:solidFill>
                  <a:srgbClr val="000000"/>
                </a:solidFill>
                <a:latin typeface="Codec Pro Bold"/>
              </a:rPr>
              <a:t>Físicos</a:t>
            </a:r>
            <a:r>
              <a:rPr lang="en-US" sz="2000" dirty="0">
                <a:solidFill>
                  <a:srgbClr val="000000"/>
                </a:solidFill>
                <a:latin typeface="Codec Pro Bold"/>
              </a:rPr>
              <a:t>:</a:t>
            </a:r>
          </a:p>
          <a:p>
            <a:pPr algn="ctr">
              <a:lnSpc>
                <a:spcPts val="1950"/>
              </a:lnSpc>
            </a:pPr>
            <a:r>
              <a:rPr lang="en-US" sz="2000" dirty="0">
                <a:solidFill>
                  <a:srgbClr val="000000"/>
                </a:solidFill>
                <a:latin typeface="Codec Pro Bold"/>
              </a:rPr>
              <a:t>96%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3480969" y="2636912"/>
            <a:ext cx="2315167" cy="730969"/>
            <a:chOff x="0" y="768231"/>
            <a:chExt cx="5432601" cy="1949246"/>
          </a:xfrm>
        </p:grpSpPr>
        <p:sp>
          <p:nvSpPr>
            <p:cNvPr id="33" name="TextBox 33"/>
            <p:cNvSpPr txBox="1"/>
            <p:nvPr/>
          </p:nvSpPr>
          <p:spPr>
            <a:xfrm>
              <a:off x="0" y="768231"/>
              <a:ext cx="5432601" cy="19492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04"/>
                </a:lnSpc>
                <a:spcAft>
                  <a:spcPts val="3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odec Pro Bold"/>
                </a:rPr>
                <a:t>Humanos</a:t>
              </a:r>
            </a:p>
            <a:p>
              <a:pPr algn="ctr">
                <a:lnSpc>
                  <a:spcPts val="1804"/>
                </a:lnSpc>
                <a:spcAft>
                  <a:spcPts val="3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odec Pro Bold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Codec Pro Bold"/>
                </a:rPr>
                <a:t>diversas</a:t>
              </a:r>
              <a:r>
                <a:rPr lang="en-US" sz="2000" dirty="0">
                  <a:solidFill>
                    <a:srgbClr val="000000"/>
                  </a:solidFill>
                  <a:latin typeface="Codec Pro Bold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odec Pro Bold"/>
                </a:rPr>
                <a:t>atividades</a:t>
              </a:r>
              <a:r>
                <a:rPr lang="en-US" sz="2000" dirty="0">
                  <a:solidFill>
                    <a:srgbClr val="000000"/>
                  </a:solidFill>
                  <a:latin typeface="Codec Pro Bold"/>
                </a:rPr>
                <a:t>): 85%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flipV="1">
              <a:off x="209474" y="1346142"/>
              <a:ext cx="4895092" cy="4408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65"/>
                </a:lnSpc>
                <a:spcAft>
                  <a:spcPts val="300"/>
                </a:spcAft>
              </a:pPr>
              <a:endParaRPr lang="en-US" sz="1050" dirty="0">
                <a:solidFill>
                  <a:srgbClr val="000000"/>
                </a:solidFill>
                <a:latin typeface="Codec Pro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ogo de tabuleiro colorido">
            <a:extLst>
              <a:ext uri="{FF2B5EF4-FFF2-40B4-BE49-F238E27FC236}">
                <a16:creationId xmlns:a16="http://schemas.microsoft.com/office/drawing/2014/main" id="{41521C0F-CB5F-4C33-92A9-C5C6BDE9A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491" r="5843"/>
          <a:stretch/>
        </p:blipFill>
        <p:spPr>
          <a:xfrm>
            <a:off x="0" y="-38100"/>
            <a:ext cx="9143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9CDE8F-E4BA-4431-9FC8-351BEC73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511" y="1419576"/>
            <a:ext cx="5172879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dirty="0" err="1">
                <a:solidFill>
                  <a:srgbClr val="FFFFFF"/>
                </a:solidFill>
              </a:rPr>
              <a:t>Jogos</a:t>
            </a:r>
            <a:r>
              <a:rPr lang="en-US" sz="4800" dirty="0">
                <a:solidFill>
                  <a:srgbClr val="FFFFFF"/>
                </a:solidFill>
              </a:rPr>
              <a:t>: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1) </a:t>
            </a:r>
            <a:r>
              <a:rPr lang="en-US" sz="4800" dirty="0" err="1">
                <a:solidFill>
                  <a:srgbClr val="FFFFFF"/>
                </a:solidFill>
              </a:rPr>
              <a:t>Percepção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2) </a:t>
            </a:r>
            <a:r>
              <a:rPr lang="en-US" sz="4800" dirty="0" err="1">
                <a:solidFill>
                  <a:srgbClr val="FFFFFF"/>
                </a:solidFill>
              </a:rPr>
              <a:t>Adaptação</a:t>
            </a:r>
            <a:r>
              <a:rPr lang="en-US" sz="4800" dirty="0">
                <a:solidFill>
                  <a:srgbClr val="FFFFFF"/>
                </a:solidFill>
              </a:rPr>
              <a:t>: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	</a:t>
            </a:r>
            <a:r>
              <a:rPr lang="en-US" sz="4800" dirty="0" err="1">
                <a:solidFill>
                  <a:srgbClr val="FFFFFF"/>
                </a:solidFill>
              </a:rPr>
              <a:t>Climazônia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	</a:t>
            </a:r>
            <a:r>
              <a:rPr lang="en-US" sz="4800" dirty="0" err="1">
                <a:solidFill>
                  <a:srgbClr val="FFFFFF"/>
                </a:solidFill>
              </a:rPr>
              <a:t>Climazon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55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2" y="2286000"/>
            <a:ext cx="20574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9DB6535-B902-EB4C-7506-702942A7446A}"/>
              </a:ext>
            </a:extLst>
          </p:cNvPr>
          <p:cNvSpPr/>
          <p:nvPr/>
        </p:nvSpPr>
        <p:spPr>
          <a:xfrm>
            <a:off x="1574107" y="2948754"/>
            <a:ext cx="1034988" cy="96049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931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3A6EC-A152-46E6-ABC8-781FD4BB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>
            <a:normAutofit/>
          </a:bodyPr>
          <a:lstStyle/>
          <a:p>
            <a:r>
              <a:rPr lang="pt-BR" sz="4500" dirty="0">
                <a:solidFill>
                  <a:srgbClr val="264C00"/>
                </a:solidFill>
              </a:rPr>
              <a:t>Escopo dos jogos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F8AF5C25-12E9-4A06-81DD-EC89C7A92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478445"/>
              </p:ext>
            </p:extLst>
          </p:nvPr>
        </p:nvGraphicFramePr>
        <p:xfrm>
          <a:off x="3248350" y="404664"/>
          <a:ext cx="5356098" cy="612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1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4907AB-6C95-4690-933A-23402F940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594907AB-6C95-4690-933A-23402F940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594907AB-6C95-4690-933A-23402F940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594907AB-6C95-4690-933A-23402F940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594907AB-6C95-4690-933A-23402F940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2488C8-CB15-4A32-B896-431A4E7C7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E12488C8-CB15-4A32-B896-431A4E7C7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E12488C8-CB15-4A32-B896-431A4E7C7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E12488C8-CB15-4A32-B896-431A4E7C7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E12488C8-CB15-4A32-B896-431A4E7C7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356C36-DB52-4212-8344-55C70C378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1E356C36-DB52-4212-8344-55C70C378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1E356C36-DB52-4212-8344-55C70C378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1E356C36-DB52-4212-8344-55C70C378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1E356C36-DB52-4212-8344-55C70C378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7D212D-948D-4F28-AB07-20E9C35AF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097D212D-948D-4F28-AB07-20E9C35AF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097D212D-948D-4F28-AB07-20E9C35AF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097D212D-948D-4F28-AB07-20E9C35AF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097D212D-948D-4F28-AB07-20E9C35AF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98ED1B-1B72-4541-AF25-A53E419A1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0998ED1B-1B72-4541-AF25-A53E419A1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0998ED1B-1B72-4541-AF25-A53E419A1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0998ED1B-1B72-4541-AF25-A53E419A1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0998ED1B-1B72-4541-AF25-A53E419A1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227"/>
            <a:ext cx="9141714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9CDE8F-E4BA-4431-9FC8-351BEC73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6" y="637953"/>
            <a:ext cx="6204344" cy="3189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contexto...</a:t>
            </a: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4208147"/>
            <a:ext cx="254344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4098333"/>
            <a:ext cx="151393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4098334"/>
            <a:ext cx="6699764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C7EA98-57AD-4D8B-AC32-41F0429E5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506" y="4377268"/>
            <a:ext cx="5978177" cy="128058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defTabSz="914400">
              <a:spcBef>
                <a:spcPts val="1000"/>
              </a:spcBef>
            </a:pPr>
            <a:r>
              <a:rPr lang="en-US" sz="2800" dirty="0">
                <a:solidFill>
                  <a:srgbClr val="FEFFFF"/>
                </a:solidFill>
              </a:rPr>
              <a:t>As </a:t>
            </a:r>
            <a:r>
              <a:rPr lang="en-US" sz="2800" dirty="0" err="1">
                <a:solidFill>
                  <a:srgbClr val="FEFFFF"/>
                </a:solidFill>
              </a:rPr>
              <a:t>m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udanças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climáticas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poderão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alterar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dirty="0" err="1">
                <a:solidFill>
                  <a:srgbClr val="FEFFFF"/>
                </a:solidFill>
              </a:rPr>
              <a:t>duração</a:t>
            </a:r>
            <a:r>
              <a:rPr lang="en-US" sz="2800" dirty="0">
                <a:solidFill>
                  <a:srgbClr val="FEFFFF"/>
                </a:solidFill>
              </a:rPr>
              <a:t> das </a:t>
            </a:r>
            <a:r>
              <a:rPr lang="en-US" sz="2800" dirty="0" err="1">
                <a:solidFill>
                  <a:srgbClr val="FEFFFF"/>
                </a:solidFill>
              </a:rPr>
              <a:t>estações</a:t>
            </a:r>
            <a:r>
              <a:rPr lang="en-US" sz="2800" dirty="0">
                <a:solidFill>
                  <a:srgbClr val="FEFFFF"/>
                </a:solidFill>
              </a:rPr>
              <a:t> e </a:t>
            </a:r>
            <a:r>
              <a:rPr lang="en-US" sz="2800" dirty="0" err="1">
                <a:solidFill>
                  <a:srgbClr val="FEFFFF"/>
                </a:solidFill>
              </a:rPr>
              <a:t>tornar</a:t>
            </a:r>
            <a:r>
              <a:rPr lang="en-US" sz="2800" dirty="0">
                <a:solidFill>
                  <a:srgbClr val="FEFFFF"/>
                </a:solidFill>
              </a:rPr>
              <a:t> </a:t>
            </a:r>
            <a:r>
              <a:rPr lang="en-US" sz="2800" dirty="0" err="1">
                <a:solidFill>
                  <a:srgbClr val="FEFFFF"/>
                </a:solidFill>
              </a:rPr>
              <a:t>mais</a:t>
            </a:r>
            <a:r>
              <a:rPr lang="en-US" sz="2800" dirty="0">
                <a:solidFill>
                  <a:srgbClr val="FEFFFF"/>
                </a:solidFill>
              </a:rPr>
              <a:t> </a:t>
            </a:r>
            <a:r>
              <a:rPr lang="en-US" sz="2800" dirty="0" err="1">
                <a:solidFill>
                  <a:srgbClr val="FEFFFF"/>
                </a:solidFill>
              </a:rPr>
              <a:t>frequentes</a:t>
            </a:r>
            <a:r>
              <a:rPr lang="en-US" sz="2800" dirty="0">
                <a:solidFill>
                  <a:srgbClr val="FEFFFF"/>
                </a:solidFill>
              </a:rPr>
              <a:t> </a:t>
            </a:r>
            <a:r>
              <a:rPr lang="en-US" sz="2800" dirty="0" err="1">
                <a:solidFill>
                  <a:srgbClr val="FEFFFF"/>
                </a:solidFill>
              </a:rPr>
              <a:t>os</a:t>
            </a:r>
            <a:r>
              <a:rPr lang="en-US" sz="2800" dirty="0">
                <a:solidFill>
                  <a:srgbClr val="FEFFFF"/>
                </a:solidFill>
              </a:rPr>
              <a:t> 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eventos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climáticos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extremos</a:t>
            </a:r>
            <a:r>
              <a:rPr lang="en-US" sz="2800" dirty="0">
                <a:solidFill>
                  <a:srgbClr val="FEFFFF"/>
                </a:solidFill>
              </a:rPr>
              <a:t> </a:t>
            </a:r>
            <a:r>
              <a:rPr lang="en-US" sz="2800" dirty="0" err="1">
                <a:solidFill>
                  <a:srgbClr val="FEFFFF"/>
                </a:solidFill>
              </a:rPr>
              <a:t>na</a:t>
            </a:r>
            <a:r>
              <a:rPr lang="en-US" sz="2800" dirty="0">
                <a:solidFill>
                  <a:srgbClr val="FEFFFF"/>
                </a:solidFill>
              </a:rPr>
              <a:t> Amazônia</a:t>
            </a:r>
            <a:endParaRPr lang="en-US" sz="2800" kern="1200" dirty="0">
              <a:solidFill>
                <a:srgbClr val="FE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154" y="4377267"/>
            <a:ext cx="2341560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6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4C8C653-3821-CEAD-8280-BFF1AB9B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" t="15020" r="574" b="15038"/>
          <a:stretch>
            <a:fillRect/>
          </a:stretch>
        </p:blipFill>
        <p:spPr>
          <a:xfrm>
            <a:off x="0" y="-27384"/>
            <a:ext cx="9144000" cy="688188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3078" y="980728"/>
            <a:ext cx="7899362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FFFF"/>
                </a:solidFill>
                <a:latin typeface="Sifonn"/>
              </a:rPr>
              <a:t>Entender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qual é a </a:t>
            </a:r>
            <a:r>
              <a:rPr lang="en-US" sz="2400" dirty="0" err="1">
                <a:solidFill>
                  <a:srgbClr val="FFFFFF"/>
                </a:solidFill>
                <a:latin typeface="Sifonn"/>
              </a:rPr>
              <a:t>percepção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e o </a:t>
            </a:r>
            <a:r>
              <a:rPr lang="en-US" sz="2400" dirty="0" err="1">
                <a:solidFill>
                  <a:srgbClr val="FFFFFF"/>
                </a:solidFill>
                <a:latin typeface="Sifonn"/>
              </a:rPr>
              <a:t>consenso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ifonn"/>
              </a:rPr>
              <a:t>sobre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as </a:t>
            </a:r>
            <a:r>
              <a:rPr lang="en-US" sz="2400" dirty="0" err="1">
                <a:solidFill>
                  <a:srgbClr val="FFFFFF"/>
                </a:solidFill>
                <a:latin typeface="Sifonn"/>
              </a:rPr>
              <a:t>mudanças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Sifonn"/>
              </a:rPr>
              <a:t>clima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(teste </a:t>
            </a:r>
            <a:r>
              <a:rPr lang="en-US" sz="2400" dirty="0" err="1">
                <a:solidFill>
                  <a:srgbClr val="FFFFFF"/>
                </a:solidFill>
                <a:latin typeface="Sifon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Sifonn"/>
              </a:rPr>
              <a:t> campo)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7999" y="2316831"/>
            <a:ext cx="6184417" cy="758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600" dirty="0" err="1">
                <a:solidFill>
                  <a:srgbClr val="FFFFFF"/>
                </a:solidFill>
                <a:latin typeface="Open Sans Light Bold"/>
              </a:rPr>
              <a:t>Frases</a:t>
            </a:r>
            <a:r>
              <a:rPr lang="en-US" sz="1600" dirty="0">
                <a:solidFill>
                  <a:srgbClr val="FFFFFF"/>
                </a:solidFill>
                <a:latin typeface="Open Sans Light Bold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Open Sans Light Bold"/>
              </a:rPr>
              <a:t>sobre</a:t>
            </a:r>
            <a:r>
              <a:rPr lang="en-US" sz="1600" dirty="0">
                <a:solidFill>
                  <a:srgbClr val="FFFFFF"/>
                </a:solidFill>
                <a:latin typeface="Open Sans Light Bold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alterações</a:t>
            </a:r>
            <a:r>
              <a:rPr lang="en-US" sz="16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chuva</a:t>
            </a:r>
            <a:r>
              <a:rPr lang="en-US" sz="16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ouseca</a:t>
            </a:r>
            <a:r>
              <a:rPr lang="en-US" sz="16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dinâmica</a:t>
            </a:r>
            <a:r>
              <a:rPr lang="en-US" sz="1600" dirty="0">
                <a:solidFill>
                  <a:srgbClr val="FFFFFF"/>
                </a:solidFill>
                <a:latin typeface="Open Sans Light"/>
              </a:rPr>
              <a:t> dos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rios</a:t>
            </a:r>
            <a:r>
              <a:rPr lang="en-US" sz="16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Open Sans Light"/>
              </a:rPr>
              <a:t>fogo</a:t>
            </a:r>
            <a:endParaRPr lang="en-US" sz="1600" dirty="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1981"/>
              </a:lnSpc>
            </a:pPr>
            <a:endParaRPr lang="en-US" sz="1600" dirty="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Hoje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em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dia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as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chuvas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vão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embora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mais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Open Sans Light"/>
              </a:rPr>
              <a:t>cedo</a:t>
            </a:r>
            <a:r>
              <a:rPr lang="en-US" sz="1600" i="1" dirty="0">
                <a:solidFill>
                  <a:srgbClr val="FFFFFF"/>
                </a:solidFill>
                <a:latin typeface="Open Sans Light"/>
              </a:rPr>
              <a:t> que antes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0E9ABDD2-E252-79E3-52E6-65DB32C62464}"/>
              </a:ext>
            </a:extLst>
          </p:cNvPr>
          <p:cNvSpPr/>
          <p:nvPr/>
        </p:nvSpPr>
        <p:spPr>
          <a:xfrm>
            <a:off x="5868144" y="4356896"/>
            <a:ext cx="739011" cy="70155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2443D60-2197-D09B-E169-49AEF67B5420}"/>
              </a:ext>
            </a:extLst>
          </p:cNvPr>
          <p:cNvSpPr txBox="1"/>
          <p:nvPr/>
        </p:nvSpPr>
        <p:spPr>
          <a:xfrm>
            <a:off x="5661585" y="5115063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Maior concordância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no  grupo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CE73095D-2479-3CFC-BF53-B20D767E1055}"/>
              </a:ext>
            </a:extLst>
          </p:cNvPr>
          <p:cNvGrpSpPr/>
          <p:nvPr/>
        </p:nvGrpSpPr>
        <p:grpSpPr>
          <a:xfrm>
            <a:off x="4427984" y="3406754"/>
            <a:ext cx="938427" cy="1151637"/>
            <a:chOff x="4427984" y="3406754"/>
            <a:chExt cx="938427" cy="1151637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3C9A827-C3DD-C05C-171B-CDCEFEA6CA9D}"/>
                </a:ext>
              </a:extLst>
            </p:cNvPr>
            <p:cNvSpPr/>
            <p:nvPr/>
          </p:nvSpPr>
          <p:spPr>
            <a:xfrm>
              <a:off x="4438743" y="3430363"/>
              <a:ext cx="927668" cy="1128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  <a:p>
              <a:pPr algn="ctr"/>
              <a:endParaRPr lang="pt-BR" dirty="0"/>
            </a:p>
            <a:p>
              <a:pPr algn="ctr"/>
              <a:r>
                <a:rPr lang="pt-BR" dirty="0"/>
                <a:t>Sim</a:t>
              </a:r>
            </a:p>
          </p:txBody>
        </p:sp>
        <p:pic>
          <p:nvPicPr>
            <p:cNvPr id="22" name="Gráfico 21" descr="Comentar com Curtir estrutura de tópicos">
              <a:extLst>
                <a:ext uri="{FF2B5EF4-FFF2-40B4-BE49-F238E27FC236}">
                  <a16:creationId xmlns:a16="http://schemas.microsoft.com/office/drawing/2014/main" id="{063F83AE-8A1C-59BA-6BB8-48E8C372E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27984" y="3406754"/>
              <a:ext cx="914400" cy="958350"/>
            </a:xfrm>
            <a:prstGeom prst="rect">
              <a:avLst/>
            </a:prstGeom>
          </p:spPr>
        </p:pic>
      </p:grpSp>
      <p:sp>
        <p:nvSpPr>
          <p:cNvPr id="28" name="AutoShape 4" descr="Jogo de Dardos Leader Ld282">
            <a:extLst>
              <a:ext uri="{FF2B5EF4-FFF2-40B4-BE49-F238E27FC236}">
                <a16:creationId xmlns:a16="http://schemas.microsoft.com/office/drawing/2014/main" id="{3657D1CB-2A6A-1C34-D2B9-167AF42EF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" name="AutoShape 6" descr="Jogo de Dardos Leader Ld282">
            <a:extLst>
              <a:ext uri="{FF2B5EF4-FFF2-40B4-BE49-F238E27FC236}">
                <a16:creationId xmlns:a16="http://schemas.microsoft.com/office/drawing/2014/main" id="{ED33C02C-B30F-4C1E-8B72-5F612990CA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8743" y="35010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AutoShape 8" descr="Jogo de Dardos Leader Ld282">
            <a:extLst>
              <a:ext uri="{FF2B5EF4-FFF2-40B4-BE49-F238E27FC236}">
                <a16:creationId xmlns:a16="http://schemas.microsoft.com/office/drawing/2014/main" id="{54C29C63-65E0-502E-D32B-E9F20A6D0B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AutoShape 10" descr="Jogo de Dardos Leader Ld282">
            <a:extLst>
              <a:ext uri="{FF2B5EF4-FFF2-40B4-BE49-F238E27FC236}">
                <a16:creationId xmlns:a16="http://schemas.microsoft.com/office/drawing/2014/main" id="{9A16DFB0-F370-342F-7CA4-7FB72FF5AB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" name="Gráfico 32" descr="Na mosca estrutura de tópicos">
            <a:extLst>
              <a:ext uri="{FF2B5EF4-FFF2-40B4-BE49-F238E27FC236}">
                <a16:creationId xmlns:a16="http://schemas.microsoft.com/office/drawing/2014/main" id="{5930CA93-B473-0426-0BA7-F477AADBC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1182" y="3728680"/>
            <a:ext cx="1957984" cy="1957984"/>
          </a:xfrm>
          <a:prstGeom prst="rect">
            <a:avLst/>
          </a:prstGeom>
        </p:spPr>
      </p:pic>
      <p:grpSp>
        <p:nvGrpSpPr>
          <p:cNvPr id="37" name="Agrupar 36">
            <a:extLst>
              <a:ext uri="{FF2B5EF4-FFF2-40B4-BE49-F238E27FC236}">
                <a16:creationId xmlns:a16="http://schemas.microsoft.com/office/drawing/2014/main" id="{5971B371-DF6C-97C9-6273-04473FBEDD10}"/>
              </a:ext>
            </a:extLst>
          </p:cNvPr>
          <p:cNvGrpSpPr/>
          <p:nvPr/>
        </p:nvGrpSpPr>
        <p:grpSpPr>
          <a:xfrm>
            <a:off x="4438743" y="4881010"/>
            <a:ext cx="927668" cy="1068270"/>
            <a:chOff x="4438743" y="4737194"/>
            <a:chExt cx="927668" cy="1068270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4F88C1B-3A40-35EE-274D-7938666DB9F4}"/>
                </a:ext>
              </a:extLst>
            </p:cNvPr>
            <p:cNvSpPr/>
            <p:nvPr/>
          </p:nvSpPr>
          <p:spPr>
            <a:xfrm>
              <a:off x="4438743" y="4737194"/>
              <a:ext cx="927668" cy="1068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  <a:p>
              <a:pPr algn="ctr"/>
              <a:endParaRPr lang="pt-BR" dirty="0"/>
            </a:p>
            <a:p>
              <a:pPr algn="ctr"/>
              <a:r>
                <a:rPr lang="pt-BR" dirty="0"/>
                <a:t>Não</a:t>
              </a:r>
            </a:p>
          </p:txBody>
        </p:sp>
        <p:pic>
          <p:nvPicPr>
            <p:cNvPr id="35" name="Gráfico 34" descr="Comentar com Não Curtir estrutura de tópicos">
              <a:extLst>
                <a:ext uri="{FF2B5EF4-FFF2-40B4-BE49-F238E27FC236}">
                  <a16:creationId xmlns:a16="http://schemas.microsoft.com/office/drawing/2014/main" id="{AC5857BE-B12C-18D2-CEAB-BFF2E06D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79458" y="4784204"/>
              <a:ext cx="812622" cy="769573"/>
            </a:xfrm>
            <a:prstGeom prst="rect">
              <a:avLst/>
            </a:prstGeom>
          </p:spPr>
        </p:pic>
      </p:grpSp>
      <p:pic>
        <p:nvPicPr>
          <p:cNvPr id="41" name="Picture 10">
            <a:extLst>
              <a:ext uri="{FF2B5EF4-FFF2-40B4-BE49-F238E27FC236}">
                <a16:creationId xmlns:a16="http://schemas.microsoft.com/office/drawing/2014/main" id="{B1F9917A-CDD4-2FA9-84DA-3A2E16556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240200">
            <a:off x="1533508" y="3311857"/>
            <a:ext cx="1218080" cy="2350680"/>
          </a:xfrm>
          <a:prstGeom prst="rect">
            <a:avLst/>
          </a:prstGeom>
        </p:spPr>
      </p:pic>
      <p:grpSp>
        <p:nvGrpSpPr>
          <p:cNvPr id="42" name="Group 11">
            <a:extLst>
              <a:ext uri="{FF2B5EF4-FFF2-40B4-BE49-F238E27FC236}">
                <a16:creationId xmlns:a16="http://schemas.microsoft.com/office/drawing/2014/main" id="{A7AC1CCA-2E53-1B6F-303F-9675CD723131}"/>
              </a:ext>
            </a:extLst>
          </p:cNvPr>
          <p:cNvGrpSpPr/>
          <p:nvPr/>
        </p:nvGrpSpPr>
        <p:grpSpPr>
          <a:xfrm>
            <a:off x="1976376" y="4807896"/>
            <a:ext cx="1693134" cy="1664688"/>
            <a:chOff x="35200" y="0"/>
            <a:chExt cx="867865" cy="871754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FEC77A99-BF26-2C83-ADA5-0E1734DD69FF}"/>
                </a:ext>
              </a:extLst>
            </p:cNvPr>
            <p:cNvSpPr/>
            <p:nvPr/>
          </p:nvSpPr>
          <p:spPr>
            <a:xfrm>
              <a:off x="35200" y="0"/>
              <a:ext cx="867865" cy="871754"/>
            </a:xfrm>
            <a:custGeom>
              <a:avLst/>
              <a:gdLst/>
              <a:ahLst/>
              <a:cxnLst/>
              <a:rect l="l" t="t" r="r" b="b"/>
              <a:pathLst>
                <a:path w="867865" h="871754">
                  <a:moveTo>
                    <a:pt x="433932" y="0"/>
                  </a:moveTo>
                  <a:cubicBezTo>
                    <a:pt x="673899" y="1073"/>
                    <a:pt x="867864" y="195907"/>
                    <a:pt x="867864" y="435877"/>
                  </a:cubicBezTo>
                  <a:cubicBezTo>
                    <a:pt x="867864" y="675847"/>
                    <a:pt x="673899" y="870681"/>
                    <a:pt x="433932" y="871754"/>
                  </a:cubicBezTo>
                  <a:cubicBezTo>
                    <a:pt x="193964" y="870681"/>
                    <a:pt x="0" y="675847"/>
                    <a:pt x="0" y="435877"/>
                  </a:cubicBezTo>
                  <a:cubicBezTo>
                    <a:pt x="0" y="195907"/>
                    <a:pt x="193964" y="1073"/>
                    <a:pt x="433932" y="0"/>
                  </a:cubicBezTo>
                  <a:close/>
                </a:path>
              </a:pathLst>
            </a:custGeom>
            <a:solidFill>
              <a:srgbClr val="F4900C"/>
            </a:solidFill>
          </p:spPr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599B341D-7646-683B-B8E7-AE38C7C78EF2}"/>
                </a:ext>
              </a:extLst>
            </p:cNvPr>
            <p:cNvSpPr txBox="1"/>
            <p:nvPr/>
          </p:nvSpPr>
          <p:spPr>
            <a:xfrm>
              <a:off x="110730" y="87366"/>
              <a:ext cx="660400" cy="73660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2275"/>
                </a:lnSpc>
              </a:pPr>
              <a:r>
                <a:rPr lang="en-US" sz="1625" dirty="0">
                  <a:solidFill>
                    <a:srgbClr val="113930"/>
                  </a:solidFill>
                  <a:latin typeface="Now"/>
                </a:rPr>
                <a:t>O time </a:t>
              </a:r>
              <a:r>
                <a:rPr lang="en-US" sz="1625" dirty="0" err="1">
                  <a:solidFill>
                    <a:srgbClr val="113930"/>
                  </a:solidFill>
                  <a:latin typeface="Now"/>
                </a:rPr>
                <a:t>pontua</a:t>
              </a:r>
              <a:endParaRPr lang="en-US" sz="1625" dirty="0">
                <a:solidFill>
                  <a:srgbClr val="113930"/>
                </a:solidFill>
                <a:latin typeface="Now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5B1F52-7ED7-44F9-96A7-462FCF440CB7}"/>
              </a:ext>
            </a:extLst>
          </p:cNvPr>
          <p:cNvSpPr txBox="1"/>
          <p:nvPr/>
        </p:nvSpPr>
        <p:spPr>
          <a:xfrm>
            <a:off x="1765305" y="323945"/>
            <a:ext cx="5615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Jogo 1</a:t>
            </a:r>
          </a:p>
        </p:txBody>
      </p:sp>
      <p:grpSp>
        <p:nvGrpSpPr>
          <p:cNvPr id="38" name="Group 7">
            <a:extLst>
              <a:ext uri="{FF2B5EF4-FFF2-40B4-BE49-F238E27FC236}">
                <a16:creationId xmlns:a16="http://schemas.microsoft.com/office/drawing/2014/main" id="{C331FDE3-09F8-B855-B31B-7FE3FECBD0F6}"/>
              </a:ext>
            </a:extLst>
          </p:cNvPr>
          <p:cNvGrpSpPr/>
          <p:nvPr/>
        </p:nvGrpSpPr>
        <p:grpSpPr>
          <a:xfrm>
            <a:off x="394940" y="2791671"/>
            <a:ext cx="2022477" cy="1789457"/>
            <a:chOff x="0" y="0"/>
            <a:chExt cx="812800" cy="812800"/>
          </a:xfrm>
        </p:grpSpPr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76CF0BD8-755D-3856-9DB9-90FF7441B5C5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4900C"/>
            </a:solidFill>
          </p:spPr>
        </p:sp>
        <p:sp>
          <p:nvSpPr>
            <p:cNvPr id="40" name="TextBox 9">
              <a:extLst>
                <a:ext uri="{FF2B5EF4-FFF2-40B4-BE49-F238E27FC236}">
                  <a16:creationId xmlns:a16="http://schemas.microsoft.com/office/drawing/2014/main" id="{8E8EDA84-0434-C12D-22B3-FFED65B0CEDD}"/>
                </a:ext>
              </a:extLst>
            </p:cNvPr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2275"/>
                </a:lnSpc>
              </a:pPr>
              <a:r>
                <a:rPr lang="en-US" sz="1625" dirty="0">
                  <a:solidFill>
                    <a:srgbClr val="113930"/>
                  </a:solidFill>
                  <a:latin typeface="Now"/>
                </a:rPr>
                <a:t>Se a </a:t>
              </a:r>
              <a:r>
                <a:rPr lang="en-US" sz="1625" dirty="0" err="1">
                  <a:solidFill>
                    <a:srgbClr val="113930"/>
                  </a:solidFill>
                  <a:latin typeface="Now"/>
                </a:rPr>
                <a:t>percepção</a:t>
              </a:r>
              <a:r>
                <a:rPr lang="en-US" sz="1625" dirty="0">
                  <a:solidFill>
                    <a:srgbClr val="113930"/>
                  </a:solidFill>
                  <a:latin typeface="Now"/>
                </a:rPr>
                <a:t> é </a:t>
              </a:r>
              <a:r>
                <a:rPr lang="en-US" sz="1625" dirty="0" err="1">
                  <a:solidFill>
                    <a:srgbClr val="113930"/>
                  </a:solidFill>
                  <a:latin typeface="Now"/>
                </a:rPr>
                <a:t>compartilhada</a:t>
              </a:r>
              <a:r>
                <a:rPr lang="en-US" sz="1625" dirty="0">
                  <a:solidFill>
                    <a:srgbClr val="113930"/>
                  </a:solidFill>
                  <a:latin typeface="Now"/>
                </a:rPr>
                <a:t> </a:t>
              </a:r>
              <a:r>
                <a:rPr lang="en-US" sz="1625" dirty="0" err="1">
                  <a:solidFill>
                    <a:srgbClr val="113930"/>
                  </a:solidFill>
                  <a:latin typeface="Now"/>
                </a:rPr>
                <a:t>pelo</a:t>
              </a:r>
              <a:r>
                <a:rPr lang="en-US" sz="1625" dirty="0">
                  <a:solidFill>
                    <a:srgbClr val="113930"/>
                  </a:solidFill>
                  <a:latin typeface="Now"/>
                </a:rPr>
                <a:t> </a:t>
              </a:r>
              <a:r>
                <a:rPr lang="en-US" sz="1625" dirty="0" err="1">
                  <a:solidFill>
                    <a:srgbClr val="113930"/>
                  </a:solidFill>
                  <a:latin typeface="Now"/>
                </a:rPr>
                <a:t>grupo</a:t>
              </a:r>
              <a:endParaRPr lang="en-US" sz="1625" dirty="0">
                <a:solidFill>
                  <a:srgbClr val="113930"/>
                </a:solidFill>
                <a:latin typeface="Now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1F5A12B-34A4-4156-80DF-E5B378571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292604"/>
              </p:ext>
            </p:extLst>
          </p:nvPr>
        </p:nvGraphicFramePr>
        <p:xfrm>
          <a:off x="2339752" y="260648"/>
          <a:ext cx="828092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B24F144-D5FC-4A11-93FF-C6D5AC626747}"/>
              </a:ext>
            </a:extLst>
          </p:cNvPr>
          <p:cNvCxnSpPr>
            <a:cxnSpLocks/>
          </p:cNvCxnSpPr>
          <p:nvPr/>
        </p:nvCxnSpPr>
        <p:spPr>
          <a:xfrm>
            <a:off x="4211960" y="1988840"/>
            <a:ext cx="0" cy="252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CBD9EF31-DBEC-4643-B07E-89AE40280ED5}"/>
              </a:ext>
            </a:extLst>
          </p:cNvPr>
          <p:cNvSpPr/>
          <p:nvPr/>
        </p:nvSpPr>
        <p:spPr>
          <a:xfrm>
            <a:off x="-36512" y="0"/>
            <a:ext cx="388843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4E7CD2-6ED9-4139-85FE-07F2531B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40" y="1988840"/>
            <a:ext cx="3303824" cy="2166451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Etapas na elaboração do Jogo 2</a:t>
            </a:r>
          </a:p>
        </p:txBody>
      </p:sp>
    </p:spTree>
    <p:extLst>
      <p:ext uri="{BB962C8B-B14F-4D97-AF65-F5344CB8AC3E}">
        <p14:creationId xmlns:p14="http://schemas.microsoft.com/office/powerpoint/2010/main" val="4631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A72071-54FD-42BC-ACC3-47E7E6FCE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73A72071-54FD-42BC-ACC3-47E7E6FCE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73A72071-54FD-42BC-ACC3-47E7E6FCE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73A72071-54FD-42BC-ACC3-47E7E6FCE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73A72071-54FD-42BC-ACC3-47E7E6FCEE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7CDBD0-CF67-4CAB-9BA2-D0ECD905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9C7CDBD0-CF67-4CAB-9BA2-D0ECD905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C7CDBD0-CF67-4CAB-9BA2-D0ECD905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9C7CDBD0-CF67-4CAB-9BA2-D0ECD905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9C7CDBD0-CF67-4CAB-9BA2-D0ECD9053A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913BD5-0E8E-47A5-AD75-F787EC752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7A913BD5-0E8E-47A5-AD75-F787EC752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7A913BD5-0E8E-47A5-AD75-F787EC752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7A913BD5-0E8E-47A5-AD75-F787EC752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7A913BD5-0E8E-47A5-AD75-F787EC7525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BE2E91-F0C8-4A11-AE14-613339B36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9DBE2E91-F0C8-4A11-AE14-613339B36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9DBE2E91-F0C8-4A11-AE14-613339B36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9DBE2E91-F0C8-4A11-AE14-613339B36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9DBE2E91-F0C8-4A11-AE14-613339B36C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430930-7093-4097-AEC2-66E42DBA1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B3430930-7093-4097-AEC2-66E42DBA1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B3430930-7093-4097-AEC2-66E42DBA1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B3430930-7093-4097-AEC2-66E42DBA1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B3430930-7093-4097-AEC2-66E42DBA1C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223A9-C959-4599-A21A-0DE203A99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E5E223A9-C959-4599-A21A-0DE203A99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E5E223A9-C959-4599-A21A-0DE203A99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E5E223A9-C959-4599-A21A-0DE203A99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E5E223A9-C959-4599-A21A-0DE203A998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74F2C1-2F99-042E-A714-CB84FF6F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49" y="1162057"/>
            <a:ext cx="3105011" cy="1330839"/>
          </a:xfrm>
        </p:spPr>
        <p:txBody>
          <a:bodyPr>
            <a:normAutofit fontScale="90000"/>
          </a:bodyPr>
          <a:lstStyle/>
          <a:p>
            <a:r>
              <a:rPr lang="pt-BR" sz="4800" dirty="0"/>
              <a:t>Objetivo dos jogadores</a:t>
            </a:r>
          </a:p>
        </p:txBody>
      </p:sp>
      <p:pic>
        <p:nvPicPr>
          <p:cNvPr id="2052" name="Picture 4" descr="A Seta Verde Do Símbolo Do Objetivo, O Conceito Do Verde Da Seta é  Simboliza O Objetivo E O Sucesso, Logotipo Verde Da Seta Ilustração do  Vetor - Ilustração de touro, vermelho:">
            <a:extLst>
              <a:ext uri="{FF2B5EF4-FFF2-40B4-BE49-F238E27FC236}">
                <a16:creationId xmlns:a16="http://schemas.microsoft.com/office/drawing/2014/main" id="{EA91F332-5F7E-C3F0-B79F-341BEAD0E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12691"/>
          <a:stretch/>
        </p:blipFill>
        <p:spPr bwMode="auto"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443036-8352-B416-9707-1D28FBC9D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348" y="2843544"/>
            <a:ext cx="3105010" cy="3465776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Now"/>
              </a:rPr>
              <a:t>Produzir</a:t>
            </a:r>
            <a:r>
              <a:rPr lang="en-US" sz="2800" dirty="0">
                <a:latin typeface="Now"/>
              </a:rPr>
              <a:t> comida </a:t>
            </a:r>
            <a:r>
              <a:rPr lang="en-US" sz="2800" dirty="0" err="1">
                <a:latin typeface="Now"/>
              </a:rPr>
              <a:t>suficiente</a:t>
            </a:r>
            <a:r>
              <a:rPr lang="en-US" sz="2800" dirty="0">
                <a:latin typeface="Now"/>
              </a:rPr>
              <a:t> para </a:t>
            </a:r>
            <a:r>
              <a:rPr lang="en-US" sz="2800" dirty="0" err="1">
                <a:latin typeface="Now"/>
              </a:rPr>
              <a:t>sobreviver</a:t>
            </a:r>
            <a:endParaRPr lang="en-US" sz="2800" dirty="0">
              <a:latin typeface="Now"/>
            </a:endParaRPr>
          </a:p>
          <a:p>
            <a:endParaRPr lang="en-US" sz="1050" dirty="0">
              <a:latin typeface="Now"/>
            </a:endParaRP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567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28" t="15020" r="574" b="15038"/>
          <a:stretch>
            <a:fillRect/>
          </a:stretch>
        </p:blipFill>
        <p:spPr>
          <a:xfrm>
            <a:off x="0" y="196273"/>
            <a:ext cx="9144000" cy="646545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1553390" y="1291635"/>
            <a:ext cx="4368795" cy="5083689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803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  <a:spcBef>
                  <a:spcPct val="0"/>
                </a:spcBef>
              </a:pPr>
              <a:endParaRPr sz="77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462081" y="3512658"/>
            <a:ext cx="551413" cy="641644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013494" y="3512658"/>
            <a:ext cx="551413" cy="641644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64907" y="3512658"/>
            <a:ext cx="551413" cy="641644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116320" y="3512658"/>
            <a:ext cx="551413" cy="641644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910668" y="3512658"/>
            <a:ext cx="551413" cy="641644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359255" y="3512658"/>
            <a:ext cx="551413" cy="641644"/>
            <a:chOff x="0" y="0"/>
            <a:chExt cx="6985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000000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07842" y="3512658"/>
            <a:ext cx="551413" cy="641644"/>
            <a:chOff x="0" y="0"/>
            <a:chExt cx="6985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07B06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83548" y="3036062"/>
            <a:ext cx="551413" cy="641644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634961" y="3036062"/>
            <a:ext cx="551413" cy="641644"/>
            <a:chOff x="0" y="0"/>
            <a:chExt cx="6985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186374" y="3036062"/>
            <a:ext cx="551413" cy="641644"/>
            <a:chOff x="0" y="0"/>
            <a:chExt cx="6985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737787" y="3036062"/>
            <a:ext cx="551413" cy="641644"/>
            <a:chOff x="0" y="0"/>
            <a:chExt cx="6985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289200" y="3036062"/>
            <a:ext cx="551413" cy="641644"/>
            <a:chOff x="0" y="0"/>
            <a:chExt cx="6985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840614" y="3036062"/>
            <a:ext cx="551413" cy="641644"/>
            <a:chOff x="0" y="0"/>
            <a:chExt cx="6985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83548" y="3980543"/>
            <a:ext cx="551413" cy="641644"/>
            <a:chOff x="0" y="0"/>
            <a:chExt cx="6985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2634961" y="3980543"/>
            <a:ext cx="551413" cy="641644"/>
            <a:chOff x="0" y="0"/>
            <a:chExt cx="6985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3186374" y="3980543"/>
            <a:ext cx="551413" cy="641644"/>
            <a:chOff x="0" y="0"/>
            <a:chExt cx="6985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737787" y="3980543"/>
            <a:ext cx="551413" cy="641644"/>
            <a:chOff x="0" y="0"/>
            <a:chExt cx="6985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4289200" y="3980543"/>
            <a:ext cx="551413" cy="641644"/>
            <a:chOff x="0" y="0"/>
            <a:chExt cx="6985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000000"/>
              </a:solidFill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4840614" y="3980543"/>
            <a:ext cx="551413" cy="641644"/>
            <a:chOff x="0" y="0"/>
            <a:chExt cx="6985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2359255" y="4459012"/>
            <a:ext cx="551413" cy="641644"/>
            <a:chOff x="0" y="0"/>
            <a:chExt cx="6985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69" name="TextBox 69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2910668" y="4459012"/>
            <a:ext cx="551413" cy="641644"/>
            <a:chOff x="0" y="0"/>
            <a:chExt cx="6985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3462081" y="4459012"/>
            <a:ext cx="551413" cy="641644"/>
            <a:chOff x="0" y="0"/>
            <a:chExt cx="6985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000000"/>
              </a:solidFill>
            </a:ln>
          </p:spPr>
        </p:sp>
        <p:sp>
          <p:nvSpPr>
            <p:cNvPr id="75" name="TextBox 75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4013494" y="4459012"/>
            <a:ext cx="551413" cy="641644"/>
            <a:chOff x="0" y="0"/>
            <a:chExt cx="6985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2359255" y="2558902"/>
            <a:ext cx="551413" cy="641644"/>
            <a:chOff x="0" y="0"/>
            <a:chExt cx="6985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81" name="TextBox 81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2910668" y="2558902"/>
            <a:ext cx="551413" cy="641644"/>
            <a:chOff x="0" y="0"/>
            <a:chExt cx="6985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000000"/>
              </a:solidFill>
            </a:ln>
          </p:spPr>
        </p:sp>
        <p:sp>
          <p:nvSpPr>
            <p:cNvPr id="84" name="TextBox 84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3462081" y="2558902"/>
            <a:ext cx="551413" cy="641644"/>
            <a:chOff x="0" y="0"/>
            <a:chExt cx="6985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87" name="TextBox 87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4013494" y="2558902"/>
            <a:ext cx="551413" cy="641644"/>
            <a:chOff x="0" y="0"/>
            <a:chExt cx="698500" cy="81280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000000"/>
              </a:solidFill>
            </a:ln>
          </p:spPr>
        </p:sp>
        <p:sp>
          <p:nvSpPr>
            <p:cNvPr id="90" name="TextBox 90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4564907" y="2558902"/>
            <a:ext cx="551413" cy="641644"/>
            <a:chOff x="0" y="0"/>
            <a:chExt cx="698500" cy="81280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93" name="TextBox 93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4564907" y="4459012"/>
            <a:ext cx="551413" cy="641644"/>
            <a:chOff x="0" y="0"/>
            <a:chExt cx="698500" cy="812800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96" name="TextBox 96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2634961" y="4925024"/>
            <a:ext cx="551413" cy="641644"/>
            <a:chOff x="0" y="0"/>
            <a:chExt cx="698500" cy="812800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000000"/>
              </a:solidFill>
            </a:ln>
          </p:spPr>
        </p:sp>
        <p:sp>
          <p:nvSpPr>
            <p:cNvPr id="99" name="TextBox 99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 dirty="0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3186374" y="4925024"/>
            <a:ext cx="551413" cy="641644"/>
            <a:chOff x="0" y="0"/>
            <a:chExt cx="698500" cy="8128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02" name="TextBox 102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3737787" y="4925024"/>
            <a:ext cx="551413" cy="641644"/>
            <a:chOff x="0" y="0"/>
            <a:chExt cx="698500" cy="81280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05" name="TextBox 105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4289200" y="4925024"/>
            <a:ext cx="551413" cy="641644"/>
            <a:chOff x="0" y="0"/>
            <a:chExt cx="698500" cy="812800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108" name="TextBox 10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sp>
        <p:nvSpPr>
          <p:cNvPr id="109" name="AutoShape 109"/>
          <p:cNvSpPr/>
          <p:nvPr/>
        </p:nvSpPr>
        <p:spPr>
          <a:xfrm>
            <a:off x="4029706" y="5151334"/>
            <a:ext cx="2546809" cy="20374"/>
          </a:xfrm>
          <a:prstGeom prst="line">
            <a:avLst/>
          </a:prstGeom>
          <a:ln w="47625" cap="flat">
            <a:solidFill>
              <a:srgbClr val="77B255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10" name="Group 110"/>
          <p:cNvGrpSpPr/>
          <p:nvPr/>
        </p:nvGrpSpPr>
        <p:grpSpPr>
          <a:xfrm>
            <a:off x="2634961" y="2091581"/>
            <a:ext cx="551413" cy="641644"/>
            <a:chOff x="0" y="0"/>
            <a:chExt cx="698500" cy="812800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12" name="TextBox 112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3186374" y="2091581"/>
            <a:ext cx="551413" cy="641644"/>
            <a:chOff x="0" y="0"/>
            <a:chExt cx="698500" cy="812800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15" name="TextBox 115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3737787" y="2091581"/>
            <a:ext cx="551413" cy="641644"/>
            <a:chOff x="0" y="0"/>
            <a:chExt cx="698500" cy="812800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7ED957"/>
            </a:solidFill>
            <a:ln w="19050">
              <a:solidFill>
                <a:srgbClr val="000000"/>
              </a:solidFill>
            </a:ln>
          </p:spPr>
        </p:sp>
        <p:sp>
          <p:nvSpPr>
            <p:cNvPr id="118" name="TextBox 118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4289200" y="2091581"/>
            <a:ext cx="551413" cy="641644"/>
            <a:chOff x="0" y="0"/>
            <a:chExt cx="698500" cy="812800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3989E"/>
            </a:solidFill>
            <a:ln w="19050">
              <a:solidFill>
                <a:srgbClr val="000000"/>
              </a:solidFill>
            </a:ln>
          </p:spPr>
        </p:sp>
        <p:sp>
          <p:nvSpPr>
            <p:cNvPr id="121" name="TextBox 121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718"/>
                </a:lnSpc>
              </a:pPr>
              <a:endParaRPr sz="770"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7342301" y="3448485"/>
            <a:ext cx="975554" cy="769991"/>
            <a:chOff x="0" y="0"/>
            <a:chExt cx="161904" cy="127788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161904" cy="127788"/>
            </a:xfrm>
            <a:custGeom>
              <a:avLst/>
              <a:gdLst/>
              <a:ahLst/>
              <a:cxnLst/>
              <a:rect l="l" t="t" r="r" b="b"/>
              <a:pathLst>
                <a:path w="161904" h="127788">
                  <a:moveTo>
                    <a:pt x="0" y="0"/>
                  </a:moveTo>
                  <a:lnTo>
                    <a:pt x="161904" y="0"/>
                  </a:lnTo>
                  <a:lnTo>
                    <a:pt x="161904" y="127788"/>
                  </a:lnTo>
                  <a:lnTo>
                    <a:pt x="0" y="127788"/>
                  </a:lnTo>
                  <a:close/>
                </a:path>
              </a:pathLst>
            </a:custGeom>
            <a:solidFill>
              <a:srgbClr val="79B6C4"/>
            </a:solidFill>
          </p:spPr>
        </p:sp>
        <p:sp>
          <p:nvSpPr>
            <p:cNvPr id="124" name="TextBox 12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2455"/>
                </a:lnSpc>
              </a:pPr>
              <a:r>
                <a:rPr lang="en-US" sz="1754" dirty="0">
                  <a:solidFill>
                    <a:srgbClr val="000000"/>
                  </a:solidFill>
                  <a:latin typeface="Now Bold"/>
                </a:rPr>
                <a:t>Rio</a:t>
              </a:r>
            </a:p>
          </p:txBody>
        </p:sp>
      </p:grpSp>
      <p:sp>
        <p:nvSpPr>
          <p:cNvPr id="125" name="AutoShape 125"/>
          <p:cNvSpPr/>
          <p:nvPr/>
        </p:nvSpPr>
        <p:spPr>
          <a:xfrm>
            <a:off x="5479340" y="3823293"/>
            <a:ext cx="1862962" cy="20374"/>
          </a:xfrm>
          <a:prstGeom prst="line">
            <a:avLst/>
          </a:prstGeom>
          <a:ln w="47625" cap="flat">
            <a:solidFill>
              <a:srgbClr val="8FD4D4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26" name="Group 126"/>
          <p:cNvGrpSpPr/>
          <p:nvPr/>
        </p:nvGrpSpPr>
        <p:grpSpPr>
          <a:xfrm>
            <a:off x="6576515" y="4829704"/>
            <a:ext cx="1253564" cy="769991"/>
            <a:chOff x="0" y="0"/>
            <a:chExt cx="161904" cy="110137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161904" cy="110137"/>
            </a:xfrm>
            <a:custGeom>
              <a:avLst/>
              <a:gdLst/>
              <a:ahLst/>
              <a:cxnLst/>
              <a:rect l="l" t="t" r="r" b="b"/>
              <a:pathLst>
                <a:path w="161904" h="110137">
                  <a:moveTo>
                    <a:pt x="0" y="0"/>
                  </a:moveTo>
                  <a:lnTo>
                    <a:pt x="161904" y="0"/>
                  </a:lnTo>
                  <a:lnTo>
                    <a:pt x="161904" y="110137"/>
                  </a:lnTo>
                  <a:lnTo>
                    <a:pt x="0" y="110137"/>
                  </a:lnTo>
                  <a:close/>
                </a:path>
              </a:pathLst>
            </a:custGeom>
            <a:solidFill>
              <a:srgbClr val="77B255"/>
            </a:solidFill>
          </p:spPr>
        </p:sp>
        <p:sp>
          <p:nvSpPr>
            <p:cNvPr id="128" name="TextBox 12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21733" tIns="21733" rIns="21733" bIns="21733" rtlCol="0" anchor="ctr"/>
            <a:lstStyle/>
            <a:p>
              <a:pPr algn="ctr">
                <a:lnSpc>
                  <a:spcPts val="2455"/>
                </a:lnSpc>
              </a:pPr>
              <a:r>
                <a:rPr lang="en-US" sz="1754">
                  <a:solidFill>
                    <a:srgbClr val="000000"/>
                  </a:solidFill>
                  <a:latin typeface="Now Bold"/>
                </a:rPr>
                <a:t>Floresta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6576515" y="2441967"/>
            <a:ext cx="1253564" cy="769991"/>
            <a:chOff x="0" y="0"/>
            <a:chExt cx="208043" cy="127788"/>
          </a:xfrm>
          <a:solidFill>
            <a:srgbClr val="FFFF66"/>
          </a:solidFill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208043" cy="127788"/>
            </a:xfrm>
            <a:custGeom>
              <a:avLst/>
              <a:gdLst/>
              <a:ahLst/>
              <a:cxnLst/>
              <a:rect l="l" t="t" r="r" b="b"/>
              <a:pathLst>
                <a:path w="208043" h="127788">
                  <a:moveTo>
                    <a:pt x="0" y="0"/>
                  </a:moveTo>
                  <a:lnTo>
                    <a:pt x="208043" y="0"/>
                  </a:lnTo>
                  <a:lnTo>
                    <a:pt x="208043" y="127788"/>
                  </a:lnTo>
                  <a:lnTo>
                    <a:pt x="0" y="127788"/>
                  </a:lnTo>
                  <a:close/>
                </a:path>
              </a:pathLst>
            </a:custGeom>
            <a:grpFill/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08043" cy="127788"/>
            </a:xfrm>
            <a:prstGeom prst="rect">
              <a:avLst/>
            </a:prstGeom>
            <a:grpFill/>
          </p:spPr>
          <p:txBody>
            <a:bodyPr lIns="21733" tIns="21733" rIns="21733" bIns="21733" rtlCol="0" anchor="ctr"/>
            <a:lstStyle/>
            <a:p>
              <a:pPr algn="ctr">
                <a:lnSpc>
                  <a:spcPts val="2455"/>
                </a:lnSpc>
              </a:pPr>
              <a:r>
                <a:rPr lang="en-US" sz="1754" dirty="0" err="1">
                  <a:latin typeface="Now Bold"/>
                </a:rPr>
                <a:t>Roças</a:t>
              </a:r>
              <a:endParaRPr lang="en-US" sz="1754" dirty="0">
                <a:latin typeface="Now Bold"/>
              </a:endParaRPr>
            </a:p>
          </p:txBody>
        </p:sp>
      </p:grpSp>
      <p:sp>
        <p:nvSpPr>
          <p:cNvPr id="132" name="AutoShape 132"/>
          <p:cNvSpPr/>
          <p:nvPr/>
        </p:nvSpPr>
        <p:spPr>
          <a:xfrm>
            <a:off x="4456971" y="2821869"/>
            <a:ext cx="2119556" cy="20374"/>
          </a:xfrm>
          <a:prstGeom prst="line">
            <a:avLst/>
          </a:prstGeom>
          <a:ln w="47625" cap="flat">
            <a:solidFill>
              <a:srgbClr val="FFFF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133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9748" y="1854349"/>
            <a:ext cx="752279" cy="558054"/>
          </a:xfrm>
          <a:prstGeom prst="rect">
            <a:avLst/>
          </a:prstGeom>
        </p:spPr>
      </p:pic>
      <p:sp>
        <p:nvSpPr>
          <p:cNvPr id="134" name="TextBox 134"/>
          <p:cNvSpPr txBox="1"/>
          <p:nvPr/>
        </p:nvSpPr>
        <p:spPr>
          <a:xfrm>
            <a:off x="1362977" y="768742"/>
            <a:ext cx="4768612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1"/>
              </a:lnSpc>
            </a:pPr>
            <a:r>
              <a:rPr lang="en-US" sz="3422" dirty="0" err="1">
                <a:solidFill>
                  <a:srgbClr val="FFFFFF"/>
                </a:solidFill>
                <a:latin typeface="Sifonn"/>
              </a:rPr>
              <a:t>Dinâmica</a:t>
            </a:r>
            <a:r>
              <a:rPr lang="en-US" sz="3422" dirty="0">
                <a:solidFill>
                  <a:srgbClr val="FFFFFF"/>
                </a:solidFill>
                <a:latin typeface="Sifonn"/>
              </a:rPr>
              <a:t> do </a:t>
            </a:r>
            <a:r>
              <a:rPr lang="en-US" sz="3422" dirty="0" err="1">
                <a:solidFill>
                  <a:srgbClr val="FFFFFF"/>
                </a:solidFill>
                <a:latin typeface="Sifonn"/>
              </a:rPr>
              <a:t>Tabuleiro</a:t>
            </a:r>
            <a:endParaRPr lang="en-US" sz="3422" dirty="0">
              <a:solidFill>
                <a:srgbClr val="FFFFFF"/>
              </a:solidFill>
              <a:latin typeface="Sifonn"/>
            </a:endParaRPr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CE53C27C-72EC-B1A2-750D-65B4E0A3C8A2}"/>
              </a:ext>
            </a:extLst>
          </p:cNvPr>
          <p:cNvSpPr txBox="1"/>
          <p:nvPr/>
        </p:nvSpPr>
        <p:spPr>
          <a:xfrm>
            <a:off x="7635215" y="3645024"/>
            <a:ext cx="6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Rio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B982E455-A0A3-D894-BF17-E05836586D03}"/>
              </a:ext>
            </a:extLst>
          </p:cNvPr>
          <p:cNvSpPr txBox="1"/>
          <p:nvPr/>
        </p:nvSpPr>
        <p:spPr>
          <a:xfrm>
            <a:off x="6738219" y="5003884"/>
            <a:ext cx="129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Floresta</a:t>
            </a: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BCC9CD-43FC-4889-1A4C-1F302FCC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9261"/>
            <a:ext cx="78867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as pessoas fazem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EDEFE1-F132-FF1F-68B0-C7E4A6A9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4" y="1825625"/>
            <a:ext cx="7885155" cy="4351338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Com o objetivo de sobreviver, i.e.  acumular sementes: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Decidem qual atividade de subsistência investir em qual local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Gastam sementes em quantidade variada para realizarem as atividades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Recebem retorno das atividades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640CA46-BBD3-70FB-46E0-A6131FE0665F}"/>
              </a:ext>
            </a:extLst>
          </p:cNvPr>
          <p:cNvSpPr/>
          <p:nvPr/>
        </p:nvSpPr>
        <p:spPr>
          <a:xfrm>
            <a:off x="628650" y="3386412"/>
            <a:ext cx="7886700" cy="1412519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D8DAD2E-BDC2-3CA8-492C-DAC42C6E17D6}"/>
              </a:ext>
            </a:extLst>
          </p:cNvPr>
          <p:cNvSpPr/>
          <p:nvPr/>
        </p:nvSpPr>
        <p:spPr>
          <a:xfrm>
            <a:off x="867422" y="3574747"/>
            <a:ext cx="1723059" cy="1035847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F405B4F-0631-E1E1-ED68-EFD68FB26E5E}"/>
              </a:ext>
            </a:extLst>
          </p:cNvPr>
          <p:cNvGrpSpPr/>
          <p:nvPr/>
        </p:nvGrpSpPr>
        <p:grpSpPr>
          <a:xfrm>
            <a:off x="867422" y="4798931"/>
            <a:ext cx="1723059" cy="1150349"/>
            <a:chOff x="238772" y="1412519"/>
            <a:chExt cx="1723059" cy="1726413"/>
          </a:xfrm>
        </p:grpSpPr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74D2825D-2473-D957-B960-67003F5C946C}"/>
                </a:ext>
              </a:extLst>
            </p:cNvPr>
            <p:cNvSpPr/>
            <p:nvPr/>
          </p:nvSpPr>
          <p:spPr>
            <a:xfrm rot="10800000">
              <a:off x="238772" y="1412519"/>
              <a:ext cx="1723059" cy="17264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: Cantos Superiores Arredondados 6">
              <a:extLst>
                <a:ext uri="{FF2B5EF4-FFF2-40B4-BE49-F238E27FC236}">
                  <a16:creationId xmlns:a16="http://schemas.microsoft.com/office/drawing/2014/main" id="{1A816019-CD98-D06E-D720-D4C8AD4F91A0}"/>
                </a:ext>
              </a:extLst>
            </p:cNvPr>
            <p:cNvSpPr txBox="1"/>
            <p:nvPr/>
          </p:nvSpPr>
          <p:spPr>
            <a:xfrm rot="21600000">
              <a:off x="291762" y="1412519"/>
              <a:ext cx="1617079" cy="167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Caça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F9FD905-0AE9-56DE-2838-F2E6D204DE17}"/>
              </a:ext>
            </a:extLst>
          </p:cNvPr>
          <p:cNvGrpSpPr/>
          <p:nvPr/>
        </p:nvGrpSpPr>
        <p:grpSpPr>
          <a:xfrm>
            <a:off x="2762787" y="4798931"/>
            <a:ext cx="1723059" cy="1150349"/>
            <a:chOff x="2134137" y="1412519"/>
            <a:chExt cx="1723059" cy="1726413"/>
          </a:xfrm>
        </p:grpSpPr>
        <p:sp>
          <p:nvSpPr>
            <p:cNvPr id="14" name="Retângulo: Cantos Superiores Arredondados 13">
              <a:extLst>
                <a:ext uri="{FF2B5EF4-FFF2-40B4-BE49-F238E27FC236}">
                  <a16:creationId xmlns:a16="http://schemas.microsoft.com/office/drawing/2014/main" id="{C331C3D2-61EB-4F89-9AA4-EFA71B16AFD8}"/>
                </a:ext>
              </a:extLst>
            </p:cNvPr>
            <p:cNvSpPr/>
            <p:nvPr/>
          </p:nvSpPr>
          <p:spPr>
            <a:xfrm rot="10800000">
              <a:off x="2134137" y="1412519"/>
              <a:ext cx="1723059" cy="17264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: Cantos Superiores Arredondados 8">
              <a:extLst>
                <a:ext uri="{FF2B5EF4-FFF2-40B4-BE49-F238E27FC236}">
                  <a16:creationId xmlns:a16="http://schemas.microsoft.com/office/drawing/2014/main" id="{249FDFB8-B5C5-1A69-737B-8DB544629231}"/>
                </a:ext>
              </a:extLst>
            </p:cNvPr>
            <p:cNvSpPr txBox="1"/>
            <p:nvPr/>
          </p:nvSpPr>
          <p:spPr>
            <a:xfrm rot="21600000">
              <a:off x="2187127" y="1412519"/>
              <a:ext cx="1617079" cy="167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Pesca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9EBEA10-EEB1-3E47-A528-7954F734D27A}"/>
              </a:ext>
            </a:extLst>
          </p:cNvPr>
          <p:cNvGrpSpPr/>
          <p:nvPr/>
        </p:nvGrpSpPr>
        <p:grpSpPr>
          <a:xfrm>
            <a:off x="4658152" y="4798931"/>
            <a:ext cx="1723059" cy="1150349"/>
            <a:chOff x="4029502" y="1412519"/>
            <a:chExt cx="1723059" cy="1726413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B0D4EC2F-30B9-664B-33CB-701B7E4B7B09}"/>
                </a:ext>
              </a:extLst>
            </p:cNvPr>
            <p:cNvSpPr/>
            <p:nvPr/>
          </p:nvSpPr>
          <p:spPr>
            <a:xfrm rot="10800000">
              <a:off x="4029502" y="1412519"/>
              <a:ext cx="1723059" cy="17264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: Cantos Superiores Arredondados 10">
              <a:extLst>
                <a:ext uri="{FF2B5EF4-FFF2-40B4-BE49-F238E27FC236}">
                  <a16:creationId xmlns:a16="http://schemas.microsoft.com/office/drawing/2014/main" id="{CDEF8FA0-5D12-F300-D57C-9C0166CCCDEF}"/>
                </a:ext>
              </a:extLst>
            </p:cNvPr>
            <p:cNvSpPr txBox="1"/>
            <p:nvPr/>
          </p:nvSpPr>
          <p:spPr>
            <a:xfrm rot="21600000">
              <a:off x="4082492" y="1412519"/>
              <a:ext cx="1617079" cy="167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 dirty="0"/>
                <a:t>Exploração de produtos florestais não madeireiros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20FDADC-C2D5-49D6-86A6-C52A3EB41D56}"/>
              </a:ext>
            </a:extLst>
          </p:cNvPr>
          <p:cNvGrpSpPr/>
          <p:nvPr/>
        </p:nvGrpSpPr>
        <p:grpSpPr>
          <a:xfrm>
            <a:off x="6553517" y="4798932"/>
            <a:ext cx="1723059" cy="1150348"/>
            <a:chOff x="5924867" y="1412519"/>
            <a:chExt cx="1723059" cy="1726413"/>
          </a:xfrm>
        </p:grpSpPr>
        <p:sp>
          <p:nvSpPr>
            <p:cNvPr id="10" name="Retângulo: Cantos Superiores Arredondados 9">
              <a:extLst>
                <a:ext uri="{FF2B5EF4-FFF2-40B4-BE49-F238E27FC236}">
                  <a16:creationId xmlns:a16="http://schemas.microsoft.com/office/drawing/2014/main" id="{FD2B51AD-0C24-3C65-2B18-A2A5A31C08A2}"/>
                </a:ext>
              </a:extLst>
            </p:cNvPr>
            <p:cNvSpPr/>
            <p:nvPr/>
          </p:nvSpPr>
          <p:spPr>
            <a:xfrm rot="10800000">
              <a:off x="5924867" y="1412519"/>
              <a:ext cx="1723059" cy="17264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: Cantos Superiores Arredondados 12">
              <a:extLst>
                <a:ext uri="{FF2B5EF4-FFF2-40B4-BE49-F238E27FC236}">
                  <a16:creationId xmlns:a16="http://schemas.microsoft.com/office/drawing/2014/main" id="{128311F3-2491-BBE4-A5FB-222A9CA9A720}"/>
                </a:ext>
              </a:extLst>
            </p:cNvPr>
            <p:cNvSpPr txBox="1"/>
            <p:nvPr/>
          </p:nvSpPr>
          <p:spPr>
            <a:xfrm rot="21600000">
              <a:off x="5977857" y="1412519"/>
              <a:ext cx="1617079" cy="167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Agricultura</a:t>
              </a:r>
            </a:p>
          </p:txBody>
        </p:sp>
      </p:grp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320CB0B-F986-E181-E188-E95C2DC92795}"/>
              </a:ext>
            </a:extLst>
          </p:cNvPr>
          <p:cNvSpPr/>
          <p:nvPr/>
        </p:nvSpPr>
        <p:spPr>
          <a:xfrm>
            <a:off x="6483467" y="3577169"/>
            <a:ext cx="1723059" cy="1035847"/>
          </a:xfrm>
          <a:prstGeom prst="roundRect">
            <a:avLst>
              <a:gd name="adj" fmla="val 10000"/>
            </a:avLst>
          </a:prstGeom>
          <a:blipFill>
            <a:blip r:embed="rId4"/>
            <a:srcRect/>
            <a:stretch>
              <a:fillRect t="-1000" b="-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2C9D0FE-3B53-A2C6-2D54-B042F8A68A46}"/>
              </a:ext>
            </a:extLst>
          </p:cNvPr>
          <p:cNvSpPr/>
          <p:nvPr/>
        </p:nvSpPr>
        <p:spPr>
          <a:xfrm>
            <a:off x="2762788" y="3617289"/>
            <a:ext cx="1723059" cy="1035847"/>
          </a:xfrm>
          <a:prstGeom prst="roundRect">
            <a:avLst>
              <a:gd name="adj" fmla="val 10000"/>
            </a:avLst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4DB3DEC-C31A-FEF9-FAE9-C145C98589BA}"/>
              </a:ext>
            </a:extLst>
          </p:cNvPr>
          <p:cNvSpPr/>
          <p:nvPr/>
        </p:nvSpPr>
        <p:spPr>
          <a:xfrm>
            <a:off x="4658153" y="3617289"/>
            <a:ext cx="1723059" cy="1035847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855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ço Reservado para Conteúdo 6" descr="Desenho de personagens&#10;&#10;Descrição gerada automaticamente com confiança baixa">
            <a:extLst>
              <a:ext uri="{FF2B5EF4-FFF2-40B4-BE49-F238E27FC236}">
                <a16:creationId xmlns:a16="http://schemas.microsoft.com/office/drawing/2014/main" id="{E5974EFE-3CFA-7DD3-D3B5-04C72E636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0" r="7488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D712DD4E-1B76-DDDA-2A5D-0743BEEF53C6}"/>
              </a:ext>
            </a:extLst>
          </p:cNvPr>
          <p:cNvSpPr/>
          <p:nvPr/>
        </p:nvSpPr>
        <p:spPr>
          <a:xfrm>
            <a:off x="323528" y="476672"/>
            <a:ext cx="8496944" cy="6016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2766CE-310E-9E03-CB9F-7811B3B5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9261"/>
            <a:ext cx="7886700" cy="1325563"/>
          </a:xfrm>
        </p:spPr>
        <p:txBody>
          <a:bodyPr/>
          <a:lstStyle/>
          <a:p>
            <a:r>
              <a:rPr lang="pt-BR" sz="3600" dirty="0"/>
              <a:t>Quais são as dinâmicas incluídas no jogo?</a:t>
            </a:r>
            <a:endParaRPr lang="pt-BR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6D953E2-58F6-23B7-C239-C41748C9F27D}"/>
              </a:ext>
            </a:extLst>
          </p:cNvPr>
          <p:cNvGrpSpPr/>
          <p:nvPr/>
        </p:nvGrpSpPr>
        <p:grpSpPr>
          <a:xfrm>
            <a:off x="705173" y="1927450"/>
            <a:ext cx="6248781" cy="672083"/>
            <a:chOff x="0" y="0"/>
            <a:chExt cx="6248781" cy="672083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2568825F-2E8A-3A2E-D1C3-C65F74176794}"/>
                </a:ext>
              </a:extLst>
            </p:cNvPr>
            <p:cNvSpPr/>
            <p:nvPr/>
          </p:nvSpPr>
          <p:spPr>
            <a:xfrm>
              <a:off x="0" y="0"/>
              <a:ext cx="6248781" cy="67208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: Cantos Arredondados 4">
              <a:extLst>
                <a:ext uri="{FF2B5EF4-FFF2-40B4-BE49-F238E27FC236}">
                  <a16:creationId xmlns:a16="http://schemas.microsoft.com/office/drawing/2014/main" id="{065869B5-D774-27A2-FA08-CE21F4086F5F}"/>
                </a:ext>
              </a:extLst>
            </p:cNvPr>
            <p:cNvSpPr txBox="1"/>
            <p:nvPr/>
          </p:nvSpPr>
          <p:spPr>
            <a:xfrm>
              <a:off x="19685" y="19685"/>
              <a:ext cx="5444915" cy="632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700" kern="1200"/>
                <a:t>O tempo passa e o jogo ocorre em 3 anos</a:t>
              </a:r>
              <a:endParaRPr lang="en-US" sz="1700" kern="1200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11AB741-C914-8AEE-9E77-0FC5BDFAA5B0}"/>
              </a:ext>
            </a:extLst>
          </p:cNvPr>
          <p:cNvGrpSpPr/>
          <p:nvPr/>
        </p:nvGrpSpPr>
        <p:grpSpPr>
          <a:xfrm>
            <a:off x="1171802" y="2692878"/>
            <a:ext cx="6248781" cy="672083"/>
            <a:chOff x="466629" y="765428"/>
            <a:chExt cx="6248781" cy="672083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217D8E12-8558-C75F-2E06-235CB36512BD}"/>
                </a:ext>
              </a:extLst>
            </p:cNvPr>
            <p:cNvSpPr/>
            <p:nvPr/>
          </p:nvSpPr>
          <p:spPr>
            <a:xfrm>
              <a:off x="466629" y="765428"/>
              <a:ext cx="6248781" cy="67208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ângulo: Cantos Arredondados 6">
              <a:extLst>
                <a:ext uri="{FF2B5EF4-FFF2-40B4-BE49-F238E27FC236}">
                  <a16:creationId xmlns:a16="http://schemas.microsoft.com/office/drawing/2014/main" id="{43A37BA8-47FB-5BEC-63B8-25564DDA2A43}"/>
                </a:ext>
              </a:extLst>
            </p:cNvPr>
            <p:cNvSpPr txBox="1"/>
            <p:nvPr/>
          </p:nvSpPr>
          <p:spPr>
            <a:xfrm>
              <a:off x="486314" y="785113"/>
              <a:ext cx="5305926" cy="632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700" kern="1200"/>
                <a:t>As estações de chuvas e seca se sucedem, afetando o retorno das atividades</a:t>
              </a:r>
              <a:endParaRPr lang="en-US" sz="1700" kern="1200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E5A8694-A39D-0AD7-0A6F-31776AD20AD6}"/>
              </a:ext>
            </a:extLst>
          </p:cNvPr>
          <p:cNvGrpSpPr/>
          <p:nvPr/>
        </p:nvGrpSpPr>
        <p:grpSpPr>
          <a:xfrm>
            <a:off x="1638432" y="3458307"/>
            <a:ext cx="6248781" cy="672083"/>
            <a:chOff x="933259" y="1530857"/>
            <a:chExt cx="6248781" cy="672083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39520C71-F31C-B027-2A4B-BB6FAEB347F2}"/>
                </a:ext>
              </a:extLst>
            </p:cNvPr>
            <p:cNvSpPr/>
            <p:nvPr/>
          </p:nvSpPr>
          <p:spPr>
            <a:xfrm>
              <a:off x="933259" y="1530857"/>
              <a:ext cx="6248781" cy="67208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tângulo: Cantos Arredondados 8">
              <a:extLst>
                <a:ext uri="{FF2B5EF4-FFF2-40B4-BE49-F238E27FC236}">
                  <a16:creationId xmlns:a16="http://schemas.microsoft.com/office/drawing/2014/main" id="{F5ABBA00-3488-5CD8-7DDA-9C0D4FD0E3AD}"/>
                </a:ext>
              </a:extLst>
            </p:cNvPr>
            <p:cNvSpPr txBox="1"/>
            <p:nvPr/>
          </p:nvSpPr>
          <p:spPr>
            <a:xfrm>
              <a:off x="952944" y="1550542"/>
              <a:ext cx="5305926" cy="632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700" kern="1200" dirty="0"/>
                <a:t>As condições climáticas mudam: e.g., aumenta a duração da seca ao longo desses anos</a:t>
              </a:r>
              <a:endParaRPr lang="en-US" sz="1700" kern="1200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DCCEC67-9B07-A191-ED0A-68D06012ACBC}"/>
              </a:ext>
            </a:extLst>
          </p:cNvPr>
          <p:cNvGrpSpPr/>
          <p:nvPr/>
        </p:nvGrpSpPr>
        <p:grpSpPr>
          <a:xfrm>
            <a:off x="2105062" y="4223736"/>
            <a:ext cx="6248781" cy="672083"/>
            <a:chOff x="1399889" y="2296286"/>
            <a:chExt cx="6248781" cy="672083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584DB80D-ABDF-D410-A4B0-1FA730AEBE47}"/>
                </a:ext>
              </a:extLst>
            </p:cNvPr>
            <p:cNvSpPr/>
            <p:nvPr/>
          </p:nvSpPr>
          <p:spPr>
            <a:xfrm>
              <a:off x="1399889" y="2296286"/>
              <a:ext cx="6248781" cy="67208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: Cantos Arredondados 10">
              <a:extLst>
                <a:ext uri="{FF2B5EF4-FFF2-40B4-BE49-F238E27FC236}">
                  <a16:creationId xmlns:a16="http://schemas.microsoft.com/office/drawing/2014/main" id="{1998DA67-0C4C-7FCA-2EE4-F5A3A60FA907}"/>
                </a:ext>
              </a:extLst>
            </p:cNvPr>
            <p:cNvSpPr txBox="1"/>
            <p:nvPr/>
          </p:nvSpPr>
          <p:spPr>
            <a:xfrm>
              <a:off x="1419574" y="2315971"/>
              <a:ext cx="5305926" cy="632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700" kern="1200" dirty="0"/>
                <a:t>Ocorrem eventos extremos aleatórios (sorteio)</a:t>
              </a:r>
              <a:endParaRPr lang="en-US" sz="1700" kern="1200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3594E59-E7B4-7DD8-B08D-F20614163A52}"/>
              </a:ext>
            </a:extLst>
          </p:cNvPr>
          <p:cNvGrpSpPr/>
          <p:nvPr/>
        </p:nvGrpSpPr>
        <p:grpSpPr>
          <a:xfrm>
            <a:off x="2571691" y="5063306"/>
            <a:ext cx="6248781" cy="672083"/>
            <a:chOff x="1866518" y="3061715"/>
            <a:chExt cx="6248781" cy="672083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2879FCF0-20D9-6626-05E9-D42E98BE0128}"/>
                </a:ext>
              </a:extLst>
            </p:cNvPr>
            <p:cNvSpPr/>
            <p:nvPr/>
          </p:nvSpPr>
          <p:spPr>
            <a:xfrm>
              <a:off x="1866518" y="3061715"/>
              <a:ext cx="6248781" cy="67208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: Cantos Arredondados 12">
              <a:extLst>
                <a:ext uri="{FF2B5EF4-FFF2-40B4-BE49-F238E27FC236}">
                  <a16:creationId xmlns:a16="http://schemas.microsoft.com/office/drawing/2014/main" id="{7A8E4222-7279-E1D7-9FB4-2C8295B22B97}"/>
                </a:ext>
              </a:extLst>
            </p:cNvPr>
            <p:cNvSpPr txBox="1"/>
            <p:nvPr/>
          </p:nvSpPr>
          <p:spPr>
            <a:xfrm>
              <a:off x="1886203" y="3081400"/>
              <a:ext cx="5305926" cy="632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700" kern="1200" dirty="0"/>
                <a:t>Ocorrem outros eventos aleatórios (sorteados) que afetam as pessoas</a:t>
              </a:r>
              <a:endParaRPr lang="en-US" sz="1700" kern="1200" dirty="0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DB0F105-72B6-BA32-4CBD-F91E06306374}"/>
              </a:ext>
            </a:extLst>
          </p:cNvPr>
          <p:cNvGrpSpPr/>
          <p:nvPr/>
        </p:nvGrpSpPr>
        <p:grpSpPr>
          <a:xfrm>
            <a:off x="6983729" y="3183873"/>
            <a:ext cx="436854" cy="436854"/>
            <a:chOff x="6278556" y="1256423"/>
            <a:chExt cx="436854" cy="436854"/>
          </a:xfrm>
        </p:grpSpPr>
        <p:sp>
          <p:nvSpPr>
            <p:cNvPr id="12" name="Seta: para Baixo 11">
              <a:extLst>
                <a:ext uri="{FF2B5EF4-FFF2-40B4-BE49-F238E27FC236}">
                  <a16:creationId xmlns:a16="http://schemas.microsoft.com/office/drawing/2014/main" id="{CB203B74-9EB9-570F-3131-7819FBF5C474}"/>
                </a:ext>
              </a:extLst>
            </p:cNvPr>
            <p:cNvSpPr/>
            <p:nvPr/>
          </p:nvSpPr>
          <p:spPr>
            <a:xfrm>
              <a:off x="6278556" y="1256423"/>
              <a:ext cx="436854" cy="436854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eta: para Baixo 14">
              <a:extLst>
                <a:ext uri="{FF2B5EF4-FFF2-40B4-BE49-F238E27FC236}">
                  <a16:creationId xmlns:a16="http://schemas.microsoft.com/office/drawing/2014/main" id="{2A8B4D74-D8EE-A16C-5BCE-994751606317}"/>
                </a:ext>
              </a:extLst>
            </p:cNvPr>
            <p:cNvSpPr txBox="1"/>
            <p:nvPr/>
          </p:nvSpPr>
          <p:spPr>
            <a:xfrm>
              <a:off x="6376848" y="1256423"/>
              <a:ext cx="240270" cy="328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1C5B1FA-4CBB-21BE-0C3E-80A4C8851680}"/>
              </a:ext>
            </a:extLst>
          </p:cNvPr>
          <p:cNvGrpSpPr/>
          <p:nvPr/>
        </p:nvGrpSpPr>
        <p:grpSpPr>
          <a:xfrm>
            <a:off x="7450359" y="3938100"/>
            <a:ext cx="436854" cy="436854"/>
            <a:chOff x="6745186" y="2010650"/>
            <a:chExt cx="436854" cy="436854"/>
          </a:xfrm>
        </p:grpSpPr>
        <p:sp>
          <p:nvSpPr>
            <p:cNvPr id="10" name="Seta: para Baixo 9">
              <a:extLst>
                <a:ext uri="{FF2B5EF4-FFF2-40B4-BE49-F238E27FC236}">
                  <a16:creationId xmlns:a16="http://schemas.microsoft.com/office/drawing/2014/main" id="{37EBF34A-D420-4684-FEE1-C496BE51408C}"/>
                </a:ext>
              </a:extLst>
            </p:cNvPr>
            <p:cNvSpPr/>
            <p:nvPr/>
          </p:nvSpPr>
          <p:spPr>
            <a:xfrm>
              <a:off x="6745186" y="2010650"/>
              <a:ext cx="436854" cy="436854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Seta: para Baixo 16">
              <a:extLst>
                <a:ext uri="{FF2B5EF4-FFF2-40B4-BE49-F238E27FC236}">
                  <a16:creationId xmlns:a16="http://schemas.microsoft.com/office/drawing/2014/main" id="{591A786D-922A-BED5-48A9-336B9E6CEA38}"/>
                </a:ext>
              </a:extLst>
            </p:cNvPr>
            <p:cNvSpPr txBox="1"/>
            <p:nvPr/>
          </p:nvSpPr>
          <p:spPr>
            <a:xfrm>
              <a:off x="6843478" y="2010650"/>
              <a:ext cx="240270" cy="328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82AC4C8-3523-8D26-5E3D-C3E8B3CB0207}"/>
              </a:ext>
            </a:extLst>
          </p:cNvPr>
          <p:cNvGrpSpPr/>
          <p:nvPr/>
        </p:nvGrpSpPr>
        <p:grpSpPr>
          <a:xfrm>
            <a:off x="6490270" y="2306964"/>
            <a:ext cx="436854" cy="436854"/>
            <a:chOff x="6278556" y="1256423"/>
            <a:chExt cx="436854" cy="436854"/>
          </a:xfrm>
        </p:grpSpPr>
        <p:sp>
          <p:nvSpPr>
            <p:cNvPr id="26" name="Seta: para Baixo 25">
              <a:extLst>
                <a:ext uri="{FF2B5EF4-FFF2-40B4-BE49-F238E27FC236}">
                  <a16:creationId xmlns:a16="http://schemas.microsoft.com/office/drawing/2014/main" id="{09A9E20B-6ED1-E46C-7CBE-975E3F2B4AB4}"/>
                </a:ext>
              </a:extLst>
            </p:cNvPr>
            <p:cNvSpPr/>
            <p:nvPr/>
          </p:nvSpPr>
          <p:spPr>
            <a:xfrm>
              <a:off x="6278556" y="1256423"/>
              <a:ext cx="436854" cy="436854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Seta: para Baixo 14">
              <a:extLst>
                <a:ext uri="{FF2B5EF4-FFF2-40B4-BE49-F238E27FC236}">
                  <a16:creationId xmlns:a16="http://schemas.microsoft.com/office/drawing/2014/main" id="{6B0ED93A-BF2E-97A0-C9BC-15E85F994C48}"/>
                </a:ext>
              </a:extLst>
            </p:cNvPr>
            <p:cNvSpPr txBox="1"/>
            <p:nvPr/>
          </p:nvSpPr>
          <p:spPr>
            <a:xfrm>
              <a:off x="6376848" y="1256423"/>
              <a:ext cx="240270" cy="328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DAE0EC5-2084-E1C1-295B-5D3BEE818936}"/>
              </a:ext>
            </a:extLst>
          </p:cNvPr>
          <p:cNvGrpSpPr/>
          <p:nvPr/>
        </p:nvGrpSpPr>
        <p:grpSpPr>
          <a:xfrm>
            <a:off x="7951570" y="4725144"/>
            <a:ext cx="436854" cy="436854"/>
            <a:chOff x="6745186" y="2010650"/>
            <a:chExt cx="436854" cy="436854"/>
          </a:xfrm>
        </p:grpSpPr>
        <p:sp>
          <p:nvSpPr>
            <p:cNvPr id="29" name="Seta: para Baixo 28">
              <a:extLst>
                <a:ext uri="{FF2B5EF4-FFF2-40B4-BE49-F238E27FC236}">
                  <a16:creationId xmlns:a16="http://schemas.microsoft.com/office/drawing/2014/main" id="{F2C1B8F2-3F0D-578B-86CF-108EAC89C51F}"/>
                </a:ext>
              </a:extLst>
            </p:cNvPr>
            <p:cNvSpPr/>
            <p:nvPr/>
          </p:nvSpPr>
          <p:spPr>
            <a:xfrm>
              <a:off x="6745186" y="2010650"/>
              <a:ext cx="436854" cy="436854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Seta: para Baixo 16">
              <a:extLst>
                <a:ext uri="{FF2B5EF4-FFF2-40B4-BE49-F238E27FC236}">
                  <a16:creationId xmlns:a16="http://schemas.microsoft.com/office/drawing/2014/main" id="{8037AD2D-53D0-F55F-9FE1-FDB2086295AD}"/>
                </a:ext>
              </a:extLst>
            </p:cNvPr>
            <p:cNvSpPr txBox="1"/>
            <p:nvPr/>
          </p:nvSpPr>
          <p:spPr>
            <a:xfrm>
              <a:off x="6843478" y="2010650"/>
              <a:ext cx="240270" cy="328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0795383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D31CEF1-EA16-F98E-ED66-CC4D34665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9" r="2" b="2040"/>
          <a:stretch/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958023-50DA-5D57-442A-C01E2313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4" y="2950387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/>
            <a:r>
              <a:rPr lang="en-US" sz="3500" dirty="0" err="1">
                <a:solidFill>
                  <a:srgbClr val="FFFFFF"/>
                </a:solidFill>
              </a:rPr>
              <a:t>Estação</a:t>
            </a:r>
            <a:r>
              <a:rPr lang="en-US" sz="3500" dirty="0">
                <a:solidFill>
                  <a:srgbClr val="FFFFFF"/>
                </a:solidFill>
              </a:rPr>
              <a:t> das </a:t>
            </a:r>
            <a:r>
              <a:rPr lang="en-US" sz="3500" dirty="0" err="1">
                <a:solidFill>
                  <a:srgbClr val="FFFFFF"/>
                </a:solidFill>
              </a:rPr>
              <a:t>chuvas</a:t>
            </a:r>
            <a:r>
              <a:rPr lang="en-US" sz="3500" dirty="0">
                <a:solidFill>
                  <a:srgbClr val="FFFFFF"/>
                </a:solidFill>
              </a:rPr>
              <a:t> e da </a:t>
            </a:r>
            <a:r>
              <a:rPr lang="en-US" sz="3500" dirty="0" err="1">
                <a:solidFill>
                  <a:srgbClr val="FFFFFF"/>
                </a:solidFill>
              </a:rPr>
              <a:t>seca</a:t>
            </a:r>
            <a:r>
              <a:rPr lang="en-US" sz="3500" dirty="0">
                <a:solidFill>
                  <a:srgbClr val="FFFFFF"/>
                </a:solidFill>
              </a:rPr>
              <a:t> se </a:t>
            </a:r>
            <a:r>
              <a:rPr lang="en-US" sz="3500" dirty="0" err="1">
                <a:solidFill>
                  <a:srgbClr val="FFFFFF"/>
                </a:solidFill>
              </a:rPr>
              <a:t>sucedem</a:t>
            </a:r>
            <a:endParaRPr lang="en-US" sz="3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5F55D7-3D48-B181-D29D-743C9B73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Mudança no retorno das atividades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4E1CC234-FA09-AABB-BB39-AA65B9BC8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585805"/>
          </a:xfrm>
        </p:spPr>
        <p:txBody>
          <a:bodyPr>
            <a:normAutofit/>
          </a:bodyPr>
          <a:lstStyle/>
          <a:p>
            <a:pPr algn="ctr"/>
            <a:r>
              <a:rPr lang="pt-BR" sz="3200" b="0" dirty="0">
                <a:solidFill>
                  <a:schemeClr val="bg1"/>
                </a:solidFill>
              </a:rPr>
              <a:t>Cheia</a:t>
            </a:r>
          </a:p>
        </p:txBody>
      </p: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id="{7D5A1266-9530-A869-42D1-51D0A0ABB4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B57886C4-2933-6A53-5E90-FA9D74D34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3041" y="1340768"/>
            <a:ext cx="3887391" cy="823912"/>
          </a:xfrm>
        </p:spPr>
        <p:txBody>
          <a:bodyPr>
            <a:normAutofit/>
          </a:bodyPr>
          <a:lstStyle/>
          <a:p>
            <a:pPr algn="ctr"/>
            <a:r>
              <a:rPr lang="pt-BR" sz="3200" b="0" dirty="0">
                <a:solidFill>
                  <a:schemeClr val="bg1"/>
                </a:solidFill>
              </a:rPr>
              <a:t>Seca</a:t>
            </a:r>
          </a:p>
        </p:txBody>
      </p:sp>
      <p:sp>
        <p:nvSpPr>
          <p:cNvPr id="19" name="Espaço Reservado para Conteúdo 18">
            <a:extLst>
              <a:ext uri="{FF2B5EF4-FFF2-40B4-BE49-F238E27FC236}">
                <a16:creationId xmlns:a16="http://schemas.microsoft.com/office/drawing/2014/main" id="{88E9285C-83DE-5C81-3FE7-7E6DA236EA1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4ADC9A1-D280-3A25-304D-A0D09B8F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241263"/>
            <a:ext cx="3886200" cy="414006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5E32675-B8B1-4951-D8E0-DF1545FEB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3" y="2266968"/>
            <a:ext cx="3886198" cy="4114360"/>
          </a:xfrm>
          <a:prstGeom prst="rect">
            <a:avLst/>
          </a:prstGeom>
        </p:spPr>
      </p:pic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E423B26A-8EC6-E45B-98C0-48E3B77992D2}"/>
              </a:ext>
            </a:extLst>
          </p:cNvPr>
          <p:cNvSpPr/>
          <p:nvPr/>
        </p:nvSpPr>
        <p:spPr>
          <a:xfrm>
            <a:off x="3779912" y="2420888"/>
            <a:ext cx="1728192" cy="1025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1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7A3BE0-18DC-2B41-9DCF-9D123B9C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Ações e custo: atividades de subsistência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D9D85E-E842-B11B-4302-629B035E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8" y="2206512"/>
            <a:ext cx="8495662" cy="39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053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3AFC90-C79B-47F1-B9B5-57836895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19675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Mudanças podem afetar oferta de recursos naturais e práticas agrícolas de populações de pequena escala, inclusive indígenas na região amazônica</a:t>
            </a:r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F5E5C53C-6263-4B5F-8DFA-13A29BDC3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283926"/>
              </p:ext>
            </p:extLst>
          </p:nvPr>
        </p:nvGraphicFramePr>
        <p:xfrm>
          <a:off x="743446" y="2941874"/>
          <a:ext cx="7886700" cy="313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349F8F-0447-490D-B17F-76FC797B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148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0139B3-F7F1-4075-80E8-26993F7FA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870139B3-F7F1-4075-80E8-26993F7FA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870139B3-F7F1-4075-80E8-26993F7FA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870139B3-F7F1-4075-80E8-26993F7FA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BED0974-C315-4E5C-82CA-C18DAD854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5BED0974-C315-4E5C-82CA-C18DAD854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5BED0974-C315-4E5C-82CA-C18DAD854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5BED0974-C315-4E5C-82CA-C18DAD854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2DE8D8-7523-405B-BC8B-EC7B4031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EF2DE8D8-7523-405B-BC8B-EC7B403124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EF2DE8D8-7523-405B-BC8B-EC7B4031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EF2DE8D8-7523-405B-BC8B-EC7B40312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191B30-81D6-44FC-9CEC-6D80B3170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graphicEl>
                                              <a:dgm id="{FF191B30-81D6-44FC-9CEC-6D80B3170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FF191B30-81D6-44FC-9CEC-6D80B3170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FF191B30-81D6-44FC-9CEC-6D80B3170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E2C891-C99C-4DF1-88B2-388702000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BCE2C891-C99C-4DF1-88B2-388702000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BCE2C891-C99C-4DF1-88B2-388702000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BCE2C891-C99C-4DF1-88B2-388702000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6D2CDA-FCB2-44EC-BA39-DF4F48F3E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graphicEl>
                                              <a:dgm id="{906D2CDA-FCB2-44EC-BA39-DF4F48F3E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906D2CDA-FCB2-44EC-BA39-DF4F48F3E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906D2CDA-FCB2-44EC-BA39-DF4F48F3E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E4EC1F-5812-470B-8DCC-BB24ADD14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F6E4EC1F-5812-470B-8DCC-BB24ADD149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F6E4EC1F-5812-470B-8DCC-BB24ADD14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F6E4EC1F-5812-470B-8DCC-BB24ADD14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E1CE1A-B891-4DBB-A730-0A39C6C0F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95E1CE1A-B891-4DBB-A730-0A39C6C0F8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95E1CE1A-B891-4DBB-A730-0A39C6C0F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95E1CE1A-B891-4DBB-A730-0A39C6C0F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671E7-5F24-497A-B63C-97009FE13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5A8671E7-5F24-497A-B63C-97009FE13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graphicEl>
                                              <a:dgm id="{5A8671E7-5F24-497A-B63C-97009FE13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5A8671E7-5F24-497A-B63C-97009FE13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8D57D8-EF5C-A852-68C7-D6BB8B7F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69925"/>
            <a:ext cx="3600450" cy="1325563"/>
          </a:xfrm>
        </p:spPr>
        <p:txBody>
          <a:bodyPr anchor="b">
            <a:normAutofit fontScale="90000"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Dinâmica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variável</a:t>
            </a:r>
            <a:r>
              <a:rPr lang="en-US" sz="3600" dirty="0">
                <a:solidFill>
                  <a:srgbClr val="FFFFFF"/>
                </a:solidFill>
              </a:rPr>
              <a:t>: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100" i="1" dirty="0" err="1">
                <a:solidFill>
                  <a:srgbClr val="FFFFFF"/>
                </a:solidFill>
              </a:rPr>
              <a:t>jogabilidade</a:t>
            </a:r>
            <a:r>
              <a:rPr lang="en-US" sz="3100" i="1" dirty="0">
                <a:solidFill>
                  <a:srgbClr val="FFFFFF"/>
                </a:solidFill>
              </a:rPr>
              <a:t> + </a:t>
            </a:r>
            <a:r>
              <a:rPr lang="en-US" sz="3100" i="1" dirty="0" err="1">
                <a:solidFill>
                  <a:srgbClr val="FFFFFF"/>
                </a:solidFill>
              </a:rPr>
              <a:t>eventos</a:t>
            </a:r>
            <a:r>
              <a:rPr lang="en-US" sz="3100" i="1" dirty="0">
                <a:solidFill>
                  <a:srgbClr val="FFFFFF"/>
                </a:solidFill>
              </a:rPr>
              <a:t> </a:t>
            </a:r>
            <a:r>
              <a:rPr lang="en-US" sz="3100" i="1" dirty="0" err="1">
                <a:solidFill>
                  <a:srgbClr val="FFFFFF"/>
                </a:solidFill>
              </a:rPr>
              <a:t>extremos</a:t>
            </a:r>
            <a:endParaRPr lang="pt-BR" sz="3100" i="1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457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3B799002-A5ED-4421-5213-F2FD51BBC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2288833"/>
            <a:ext cx="3600450" cy="3711571"/>
          </a:xfrm>
        </p:spPr>
        <p:txBody>
          <a:bodyPr>
            <a:normAutofit/>
          </a:bodyPr>
          <a:lstStyle/>
          <a:p>
            <a:endParaRPr lang="pt-BR" sz="1700">
              <a:solidFill>
                <a:schemeClr val="bg1"/>
              </a:solidFill>
            </a:endParaRPr>
          </a:p>
        </p:txBody>
      </p:sp>
      <p:pic>
        <p:nvPicPr>
          <p:cNvPr id="20" name="Imagem 19" descr="Diagrama&#10;&#10;Descrição gerada automaticamente">
            <a:extLst>
              <a:ext uri="{FF2B5EF4-FFF2-40B4-BE49-F238E27FC236}">
                <a16:creationId xmlns:a16="http://schemas.microsoft.com/office/drawing/2014/main" id="{ECA899F8-32F1-D5D2-97CF-DA6CB5F1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497" y="369913"/>
            <a:ext cx="2376273" cy="2784532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702" y="182859"/>
            <a:ext cx="2997196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CA5725A2-1808-DC95-FDF8-443052BD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65" y="3730267"/>
            <a:ext cx="2475139" cy="2784532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8803" y="3543213"/>
            <a:ext cx="2997196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7DB1077-A7B0-0580-0336-42FA7D85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849" y="2395795"/>
            <a:ext cx="3169852" cy="349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500"/>
            <a:ext cx="9143999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8902" y="12437"/>
            <a:ext cx="8785098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2724072"/>
            <a:ext cx="9144005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2139504" y="2144129"/>
            <a:ext cx="6858003" cy="2566746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BD8F07-3DF0-1C0A-1F86-B252636D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59703"/>
            <a:ext cx="8136904" cy="11674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000" dirty="0" err="1">
                <a:solidFill>
                  <a:srgbClr val="FFFFFF"/>
                </a:solidFill>
              </a:rPr>
              <a:t>Exemplos</a:t>
            </a:r>
            <a:r>
              <a:rPr lang="en-US" sz="4000" dirty="0">
                <a:solidFill>
                  <a:srgbClr val="FFFFFF"/>
                </a:solidFill>
              </a:rPr>
              <a:t> de cartas de </a:t>
            </a:r>
            <a:r>
              <a:rPr lang="en-US" sz="4000" dirty="0" err="1">
                <a:solidFill>
                  <a:srgbClr val="FFFFFF"/>
                </a:solidFill>
              </a:rPr>
              <a:t>adaptação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342" y="2706446"/>
            <a:ext cx="9143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6FCF371-8DFC-76A3-ECEB-246741B1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132099"/>
            <a:ext cx="1" cy="32180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2775987-DA61-64A9-21B5-822B7D930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9" y="2115258"/>
            <a:ext cx="2206546" cy="32180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FEEFF33-7322-AA9E-F0A6-00273E300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112280"/>
            <a:ext cx="2252628" cy="32180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997B4A7-FFD7-3C82-5D93-6C63978C7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095000"/>
            <a:ext cx="2098027" cy="32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81994" y="-3786547"/>
            <a:ext cx="1580014" cy="9144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0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BD8F07-3DF0-1C0A-1F86-B252636D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6" y="288404"/>
            <a:ext cx="5377992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dirty="0">
                <a:solidFill>
                  <a:srgbClr val="FFFFFF"/>
                </a:solidFill>
              </a:rPr>
              <a:t>Cartas de </a:t>
            </a:r>
            <a:r>
              <a:rPr lang="en-US" sz="3500" dirty="0" err="1">
                <a:solidFill>
                  <a:srgbClr val="FFFFFF"/>
                </a:solidFill>
              </a:rPr>
              <a:t>compra</a:t>
            </a:r>
            <a:r>
              <a:rPr lang="en-US" sz="3500" dirty="0">
                <a:solidFill>
                  <a:srgbClr val="FFFFFF"/>
                </a:solidFill>
              </a:rPr>
              <a:t> e </a:t>
            </a:r>
            <a:r>
              <a:rPr lang="en-US" sz="3500" dirty="0" err="1">
                <a:solidFill>
                  <a:srgbClr val="FFFFFF"/>
                </a:solidFill>
              </a:rPr>
              <a:t>venda</a:t>
            </a:r>
            <a:endParaRPr lang="en-US" sz="3500" dirty="0">
              <a:solidFill>
                <a:srgbClr val="FFFFFF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2E6D69-34FE-3903-5851-C91F9608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3112" y="2988617"/>
            <a:ext cx="3420472" cy="24290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FCF371-8DFC-76A3-ECEB-246741B1F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2449281"/>
            <a:ext cx="1" cy="35269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0B812D-C1FD-EDB1-5C60-CA12AB129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5580113" y="2633898"/>
            <a:ext cx="2573046" cy="33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E4C1BF52-1052-1920-9176-9472CFE5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7" r="1" b="13813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0BCD5F4-89FC-7F7B-6C76-0A0BA114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3" y="4221088"/>
            <a:ext cx="3426795" cy="2129586"/>
          </a:xfrm>
          <a:noFill/>
        </p:spPr>
        <p:txBody>
          <a:bodyPr anchor="t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Acompanhamento discussões e </a:t>
            </a:r>
            <a:r>
              <a:rPr lang="pt-BR" i="1" dirty="0" err="1">
                <a:solidFill>
                  <a:schemeClr val="bg1"/>
                </a:solidFill>
              </a:rPr>
              <a:t>Debriefing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E27072-4A62-3D38-CC38-73F891C4A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560" y="4179721"/>
            <a:ext cx="4255578" cy="2129599"/>
          </a:xfrm>
          <a:noFill/>
        </p:spPr>
        <p:txBody>
          <a:bodyPr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 Planilha de retornos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Observadores anotam como pessoas ou grupos tomam decisões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 Quais aspectos levam em conta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i="1" dirty="0" err="1">
                <a:solidFill>
                  <a:schemeClr val="bg1"/>
                </a:solidFill>
              </a:rPr>
              <a:t>Debriefing</a:t>
            </a:r>
            <a:r>
              <a:rPr lang="pt-BR" sz="2000" dirty="0">
                <a:solidFill>
                  <a:schemeClr val="bg1"/>
                </a:solidFill>
              </a:rPr>
              <a:t>: discussão ao final com os jogadores</a:t>
            </a:r>
          </a:p>
        </p:txBody>
      </p:sp>
    </p:spTree>
    <p:extLst>
      <p:ext uri="{BB962C8B-B14F-4D97-AF65-F5344CB8AC3E}">
        <p14:creationId xmlns:p14="http://schemas.microsoft.com/office/powerpoint/2010/main" val="135409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537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FD2B261-B56C-5099-609F-C2C65281D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63" y="639763"/>
            <a:ext cx="3829050" cy="21272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4F8687A-6E74-B26B-DE35-73396B69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63" y="2836863"/>
            <a:ext cx="3829050" cy="16541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5C2929-D1B9-E0CF-5F19-3F563BDB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63" y="4559300"/>
            <a:ext cx="1525588" cy="1660525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D7E9205-A2F6-B2D9-A906-933F446CE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97613" y="4559300"/>
            <a:ext cx="2236788" cy="166052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15BF2F-BD65-375B-50CB-AA99A1E6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1" y="640080"/>
            <a:ext cx="316896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Pré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-testes: entre o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grupo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o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laboratório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72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396C59-BFF9-4C19-9959-2248DB53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656" y="707132"/>
            <a:ext cx="229671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Pré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-testes com </a:t>
            </a: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alunos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graduação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da EACH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69A0317-DDE4-01DD-5456-D39B2335E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92" r="2" b="2"/>
          <a:stretch/>
        </p:blipFill>
        <p:spPr>
          <a:xfrm>
            <a:off x="4311253" y="1"/>
            <a:ext cx="4832747" cy="32099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5F6809B-7ACC-C5BF-C996-083129C08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21" r="3346" b="-2"/>
          <a:stretch/>
        </p:blipFill>
        <p:spPr>
          <a:xfrm>
            <a:off x="4311253" y="3209924"/>
            <a:ext cx="4832747" cy="364807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821656" y="3209925"/>
            <a:ext cx="732234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1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5BF2F-BD65-375B-50CB-AA99A1E6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Identificação de parcerias e potenciais financiamentos</a:t>
            </a:r>
          </a:p>
        </p:txBody>
      </p:sp>
      <p:pic>
        <p:nvPicPr>
          <p:cNvPr id="4102" name="Picture 6" descr="Centre national de la recherche scientifique (CNRS)">
            <a:extLst>
              <a:ext uri="{FF2B5EF4-FFF2-40B4-BE49-F238E27FC236}">
                <a16:creationId xmlns:a16="http://schemas.microsoft.com/office/drawing/2014/main" id="{CA68C15B-AA85-A2A3-2FB2-D24158371A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2619375"/>
            <a:ext cx="3133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obre o Cirad - Cirad Brasil">
            <a:extLst>
              <a:ext uri="{FF2B5EF4-FFF2-40B4-BE49-F238E27FC236}">
                <a16:creationId xmlns:a16="http://schemas.microsoft.com/office/drawing/2014/main" id="{0209A876-186C-E7C3-7DEF-78C7902A7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27" y="2619375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1ED6500-BEAC-48B6-0778-86CA8201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6960"/>
            <a:ext cx="25908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AE5351-57CD-41AB-B940-9043EA80A8AD}"/>
              </a:ext>
            </a:extLst>
          </p:cNvPr>
          <p:cNvSpPr txBox="1"/>
          <p:nvPr/>
        </p:nvSpPr>
        <p:spPr>
          <a:xfrm>
            <a:off x="827584" y="177281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Emilie Coudel, Christophe Le Page (Montpellier), Beatriz </a:t>
            </a:r>
            <a:r>
              <a:rPr lang="pt-BR" dirty="0" err="1"/>
              <a:t>Funatsu</a:t>
            </a:r>
            <a:r>
              <a:rPr lang="pt-BR" dirty="0"/>
              <a:t> (Nantes), Andressa </a:t>
            </a:r>
            <a:r>
              <a:rPr lang="pt-BR" dirty="0" err="1"/>
              <a:t>Scabin</a:t>
            </a:r>
            <a:r>
              <a:rPr lang="pt-BR" dirty="0"/>
              <a:t> e João Campos-Silva (Juruá e Noruega)</a:t>
            </a:r>
          </a:p>
        </p:txBody>
      </p:sp>
    </p:spTree>
    <p:extLst>
      <p:ext uri="{BB962C8B-B14F-4D97-AF65-F5344CB8AC3E}">
        <p14:creationId xmlns:p14="http://schemas.microsoft.com/office/powerpoint/2010/main" val="366362621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!!BGRectangle">
            <a:extLst>
              <a:ext uri="{FF2B5EF4-FFF2-40B4-BE49-F238E27FC236}">
                <a16:creationId xmlns:a16="http://schemas.microsoft.com/office/drawing/2014/main" id="{44B42A97-2187-442B-BB48-39526296D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6535BBD-3395-4933-968C-DAE13EC3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91" b="5190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  <p:sp>
        <p:nvSpPr>
          <p:cNvPr id="73" name="!!Rectangle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4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5" name="!!Line">
            <a:extLst>
              <a:ext uri="{FF2B5EF4-FFF2-40B4-BE49-F238E27FC236}">
                <a16:creationId xmlns:a16="http://schemas.microsoft.com/office/drawing/2014/main" id="{1B1D834C-2707-49B0-A3CE-334D83DF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8786" y="5266944"/>
            <a:ext cx="6858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90E169-254B-482A-8315-296C4E5E35A8}"/>
              </a:ext>
            </a:extLst>
          </p:cNvPr>
          <p:cNvSpPr txBox="1"/>
          <p:nvPr/>
        </p:nvSpPr>
        <p:spPr>
          <a:xfrm>
            <a:off x="539552" y="501650"/>
            <a:ext cx="7740332" cy="1569660"/>
          </a:xfrm>
          <a:prstGeom prst="rect">
            <a:avLst/>
          </a:prstGeom>
          <a:solidFill>
            <a:srgbClr val="3152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FFFFCC"/>
                </a:solidFill>
                <a:latin typeface="Gill Sans MT Condensed" panose="020B0506020104020203" pitchFamily="34" charset="0"/>
              </a:rPr>
              <a:t>PARCERIAS C</a:t>
            </a:r>
            <a:r>
              <a:rPr lang="pt-BR" sz="3200" dirty="0">
                <a:solidFill>
                  <a:srgbClr val="FFFFCC"/>
                </a:solidFill>
                <a:latin typeface="Gill Sans MT Condensed" panose="020B0506020104020203" pitchFamily="34" charset="0"/>
              </a:rPr>
              <a:t> </a:t>
            </a:r>
            <a:r>
              <a:rPr lang="pt-BR" sz="7200" dirty="0">
                <a:solidFill>
                  <a:srgbClr val="FFFFCC"/>
                </a:solidFill>
                <a:latin typeface="Gill Sans MT Condensed" panose="020B0506020104020203" pitchFamily="34" charset="0"/>
              </a:rPr>
              <a:t>&amp;</a:t>
            </a:r>
            <a:r>
              <a:rPr lang="pt-BR" sz="3600" dirty="0">
                <a:solidFill>
                  <a:srgbClr val="FFFFCC"/>
                </a:solidFill>
                <a:latin typeface="Gill Sans MT Condensed" panose="020B0506020104020203" pitchFamily="34" charset="0"/>
              </a:rPr>
              <a:t> </a:t>
            </a:r>
            <a:r>
              <a:rPr lang="pt-BR" sz="7200" dirty="0">
                <a:solidFill>
                  <a:srgbClr val="FFFFCC"/>
                </a:solidFill>
                <a:latin typeface="Gill Sans MT Condensed" panose="020B0506020104020203" pitchFamily="34" charset="0"/>
              </a:rPr>
              <a:t>D</a:t>
            </a:r>
          </a:p>
          <a:p>
            <a:pPr algn="ctr"/>
            <a:r>
              <a:rPr lang="pt-BR" sz="2400" dirty="0">
                <a:latin typeface="Arial Nova Cond Light" panose="020B0604020202020204" pitchFamily="34" charset="0"/>
              </a:rPr>
              <a:t>Laboratório de Pesquisa Parcerias Conservação e Desenvolvimento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731EC8-B40F-4312-8A26-4F1369564400}"/>
              </a:ext>
            </a:extLst>
          </p:cNvPr>
          <p:cNvSpPr txBox="1">
            <a:spLocks/>
          </p:cNvSpPr>
          <p:nvPr/>
        </p:nvSpPr>
        <p:spPr>
          <a:xfrm>
            <a:off x="138382" y="4553386"/>
            <a:ext cx="6049478" cy="2331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pt-BR" sz="2100" dirty="0"/>
              <a:t>Carla Morsello (morsello@usp.br)</a:t>
            </a:r>
            <a:br>
              <a:rPr lang="pt-BR" sz="2100" dirty="0"/>
            </a:br>
            <a:r>
              <a:rPr lang="pt-BR" sz="2100" dirty="0"/>
              <a:t>Isabel Tostes Ribeiro</a:t>
            </a:r>
            <a:br>
              <a:rPr lang="pt-BR" sz="2100" dirty="0"/>
            </a:br>
            <a:r>
              <a:rPr lang="pt-BR" sz="2100" dirty="0"/>
              <a:t>Julia Stefano </a:t>
            </a:r>
            <a:r>
              <a:rPr lang="pt-BR" sz="2100" dirty="0" err="1"/>
              <a:t>Finotti</a:t>
            </a:r>
            <a:br>
              <a:rPr lang="pt-BR" sz="2100" dirty="0"/>
            </a:br>
            <a:r>
              <a:rPr lang="pt-BR" sz="2100" dirty="0"/>
              <a:t> Lia </a:t>
            </a:r>
            <a:r>
              <a:rPr lang="pt-BR" sz="2100" dirty="0" err="1"/>
              <a:t>Taruiap</a:t>
            </a:r>
            <a:r>
              <a:rPr lang="pt-BR" sz="2100" dirty="0"/>
              <a:t> </a:t>
            </a:r>
            <a:r>
              <a:rPr lang="pt-BR" sz="2100" dirty="0" err="1"/>
              <a:t>Troncarelli</a:t>
            </a:r>
            <a:endParaRPr lang="pt-BR" sz="2100" dirty="0"/>
          </a:p>
          <a:p>
            <a:pPr algn="r" defTabSz="914400"/>
            <a:r>
              <a:rPr lang="pt-BR" sz="2100" dirty="0"/>
              <a:t>Maíra Teixeira de Ataíde</a:t>
            </a:r>
            <a:br>
              <a:rPr lang="pt-BR" sz="2100" dirty="0"/>
            </a:br>
            <a:r>
              <a:rPr lang="pt-BR" sz="2100" dirty="0"/>
              <a:t>Patrícia </a:t>
            </a:r>
            <a:r>
              <a:rPr lang="pt-BR" sz="2100" dirty="0" err="1"/>
              <a:t>Carignano</a:t>
            </a:r>
            <a:r>
              <a:rPr lang="pt-BR" sz="2100" dirty="0"/>
              <a:t> Torres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2BBFD8A1-FC5F-4BAB-96D9-045E8458BF0C}"/>
              </a:ext>
            </a:extLst>
          </p:cNvPr>
          <p:cNvSpPr txBox="1">
            <a:spLocks/>
          </p:cNvSpPr>
          <p:nvPr/>
        </p:nvSpPr>
        <p:spPr>
          <a:xfrm>
            <a:off x="6550602" y="4677520"/>
            <a:ext cx="2230655" cy="1631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en-US" sz="3200" dirty="0" err="1"/>
              <a:t>Integrantes</a:t>
            </a:r>
            <a:endParaRPr lang="en-US" sz="3200" dirty="0"/>
          </a:p>
          <a:p>
            <a:pPr defTabSz="914400">
              <a:spcBef>
                <a:spcPts val="1000"/>
              </a:spcBef>
            </a:pPr>
            <a:endParaRPr lang="en-US" sz="3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6CAFF43-9015-428C-832F-D523A3176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661248"/>
            <a:ext cx="2072459" cy="688335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71F158-1F4D-490B-90D3-738246B3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037" y="5676158"/>
            <a:ext cx="5152033" cy="48038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Necessário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entender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percepção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MCS e se /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populações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adaptam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prática</a:t>
            </a:r>
            <a:r>
              <a:rPr lang="en-US" sz="2000" i="1" dirty="0" err="1"/>
              <a:t>s</a:t>
            </a:r>
            <a:r>
              <a:rPr lang="en-US" sz="2000" i="1" dirty="0"/>
              <a:t> de </a:t>
            </a:r>
            <a:r>
              <a:rPr lang="en-US" sz="2000" i="1" dirty="0" err="1"/>
              <a:t>subsistência</a:t>
            </a:r>
            <a:r>
              <a:rPr lang="en-US" sz="2000" i="1" dirty="0"/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às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novas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condições</a:t>
            </a:r>
            <a:endParaRPr lang="en-US" sz="20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Ver a imagem de origem">
            <a:extLst>
              <a:ext uri="{FF2B5EF4-FFF2-40B4-BE49-F238E27FC236}">
                <a16:creationId xmlns:a16="http://schemas.microsoft.com/office/drawing/2014/main" id="{80E436F6-9604-4119-954C-242E80AD7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r="4944" b="-3"/>
          <a:stretch/>
        </p:blipFill>
        <p:spPr bwMode="auto">
          <a:xfrm>
            <a:off x="20" y="-74139"/>
            <a:ext cx="3636208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D3AACB42-4FE9-4AF3-BEF7-1DE5C47A1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8793" b="1"/>
          <a:stretch/>
        </p:blipFill>
        <p:spPr bwMode="auto">
          <a:xfrm>
            <a:off x="35496" y="4447596"/>
            <a:ext cx="3636208" cy="27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13C8F83-23BE-4C17-8491-3D46123957A2}"/>
              </a:ext>
            </a:extLst>
          </p:cNvPr>
          <p:cNvSpPr txBox="1"/>
          <p:nvPr/>
        </p:nvSpPr>
        <p:spPr>
          <a:xfrm>
            <a:off x="1528738" y="3724998"/>
            <a:ext cx="301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Portanto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C851AA-6EB1-43A6-A40E-945107DC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111" y="4530255"/>
            <a:ext cx="4979105" cy="9869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dirty="0" err="1"/>
              <a:t>S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ociedades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pequena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escala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poderão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ser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afetadas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negativamente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Rain Forest Warriors: How Indigenous Tribes Protect the Amazon">
            <a:extLst>
              <a:ext uri="{FF2B5EF4-FFF2-40B4-BE49-F238E27FC236}">
                <a16:creationId xmlns:a16="http://schemas.microsoft.com/office/drawing/2014/main" id="{A4F1061C-A33F-D5B0-7BB1-30A64C4F7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11" y="-15087"/>
            <a:ext cx="5408460" cy="43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58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E2A190-5B01-4E08-B67E-4002E85E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316903"/>
            <a:ext cx="7889082" cy="1200329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7300" dirty="0" err="1">
                <a:solidFill>
                  <a:schemeClr val="bg1"/>
                </a:solidFill>
              </a:rPr>
              <a:t>Jogos</a:t>
            </a:r>
            <a:r>
              <a:rPr lang="en-US" sz="7300" dirty="0">
                <a:solidFill>
                  <a:schemeClr val="bg1"/>
                </a:solidFill>
              </a:rPr>
              <a:t> </a:t>
            </a:r>
            <a:r>
              <a:rPr lang="en-US" sz="7300" dirty="0" err="1">
                <a:solidFill>
                  <a:schemeClr val="bg1"/>
                </a:solidFill>
              </a:rPr>
              <a:t>sérios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61095F-8290-401F-9608-CFAAEC090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864" y="5111664"/>
            <a:ext cx="7598544" cy="10759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spcBef>
                <a:spcPts val="1000"/>
              </a:spcBef>
            </a:pPr>
            <a:r>
              <a:rPr lang="en-US" sz="2400" dirty="0" err="1">
                <a:solidFill>
                  <a:schemeClr val="bg1"/>
                </a:solidFill>
              </a:rPr>
              <a:t>Servem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explorar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motivadores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comportamento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analiar</a:t>
            </a:r>
            <a:r>
              <a:rPr lang="en-US" sz="2400" dirty="0">
                <a:solidFill>
                  <a:schemeClr val="bg1"/>
                </a:solidFill>
              </a:rPr>
              <a:t> as </a:t>
            </a:r>
            <a:r>
              <a:rPr lang="en-US" sz="2400" dirty="0" err="1">
                <a:solidFill>
                  <a:schemeClr val="bg1"/>
                </a:solidFill>
              </a:rPr>
              <a:t>consequências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decisões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coletivas</a:t>
            </a:r>
            <a:r>
              <a:rPr lang="en-US" sz="2400" dirty="0">
                <a:solidFill>
                  <a:schemeClr val="bg1"/>
                </a:solidFill>
              </a:rPr>
              <a:t> e do </a:t>
            </a:r>
            <a:r>
              <a:rPr lang="en-US" sz="2400" dirty="0" err="1">
                <a:solidFill>
                  <a:schemeClr val="bg1"/>
                </a:solidFill>
              </a:rPr>
              <a:t>uso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recursos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naturais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Serious Games Society">
            <a:extLst>
              <a:ext uri="{FF2B5EF4-FFF2-40B4-BE49-F238E27FC236}">
                <a16:creationId xmlns:a16="http://schemas.microsoft.com/office/drawing/2014/main" id="{E22B1304-FA82-4AD2-8078-3C33A9FE7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r="11357" b="-1"/>
          <a:stretch/>
        </p:blipFill>
        <p:spPr bwMode="auto">
          <a:xfrm>
            <a:off x="20" y="10"/>
            <a:ext cx="9143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8" y="857610"/>
            <a:ext cx="9143592" cy="2849976"/>
            <a:chOff x="476" y="-3923157"/>
            <a:chExt cx="10667524" cy="249372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0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048D1-8C54-4A4C-9165-82362FA3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3600" dirty="0"/>
              <a:t>O que são e por que utilizar jogos sérios?</a:t>
            </a:r>
            <a:endParaRPr lang="pt-BR" sz="32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33953ED-EA63-4582-A1B7-0D7C8B0F1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523669"/>
              </p:ext>
            </p:extLst>
          </p:nvPr>
        </p:nvGraphicFramePr>
        <p:xfrm>
          <a:off x="467544" y="1700808"/>
          <a:ext cx="8352928" cy="479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66376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A7349C-B6E6-4A62-BD8E-7FC15ABB3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3FA7349C-B6E6-4A62-BD8E-7FC15ABB3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3FA7349C-B6E6-4A62-BD8E-7FC15ABB3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8C0928-7D3B-4218-A381-94C4C4B47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828C0928-7D3B-4218-A381-94C4C4B47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828C0928-7D3B-4218-A381-94C4C4B47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A1F39A-3CDA-4CE9-8BE3-E10C1238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90A1F39A-3CDA-4CE9-8BE3-E10C1238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90A1F39A-3CDA-4CE9-8BE3-E10C1238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047A0F-95C5-4D2F-9CB6-36B70CD76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4B047A0F-95C5-4D2F-9CB6-36B70CD76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4B047A0F-95C5-4D2F-9CB6-36B70CD76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54DDE4-E5EA-4572-AF8F-80B52BF8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0354DDE4-E5EA-4572-AF8F-80B52BF8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0354DDE4-E5EA-4572-AF8F-80B52BF8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924FA2-94F7-4560-BCF2-7D63448E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45924FA2-94F7-4560-BCF2-7D63448E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45924FA2-94F7-4560-BCF2-7D63448E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AE2D7C-DB6B-4E4C-A336-991E207E4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4DAE2D7C-DB6B-4E4C-A336-991E207E4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4DAE2D7C-DB6B-4E4C-A336-991E207E4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B24185-22E9-498F-A51B-D3780F86C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3FB24185-22E9-498F-A51B-D3780F86C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3FB24185-22E9-498F-A51B-D3780F86C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CD34C9-B4AB-4467-9505-A2A2EE93D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F8CD34C9-B4AB-4467-9505-A2A2EE93D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F8CD34C9-B4AB-4467-9505-A2A2EE93D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BF6828-1770-49A7-87C1-5B384107E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34BF6828-1770-49A7-87C1-5B384107E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34BF6828-1770-49A7-87C1-5B384107E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01095E-E3A9-456C-B3F0-57FD1235E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9101095E-E3A9-456C-B3F0-57FD1235E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9101095E-E3A9-456C-B3F0-57FD1235E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066DA-2846-E3A1-BFD4-12A0CFF0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gerais do projeto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FD29DFF2-B7A7-EFD3-B1EC-0A387922E9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8088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25034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0DA14-374D-4F8F-B3A2-5B6A0841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20" y="1064315"/>
            <a:ext cx="7457829" cy="565362"/>
          </a:xfrm>
        </p:spPr>
        <p:txBody>
          <a:bodyPr>
            <a:noAutofit/>
          </a:bodyPr>
          <a:lstStyle/>
          <a:p>
            <a:r>
              <a:rPr lang="pt-BR" sz="3500" dirty="0"/>
              <a:t>Três etapas</a:t>
            </a:r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9C415D60-3B5D-429E-8346-8325CE426E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62940"/>
              </p:ext>
            </p:extLst>
          </p:nvPr>
        </p:nvGraphicFramePr>
        <p:xfrm>
          <a:off x="1057275" y="1687429"/>
          <a:ext cx="7540491" cy="410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D856AD-31A3-43A9-948E-C86E90D6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D43F400-7287-46D4-9261-C9FD23E13958}"/>
              </a:ext>
            </a:extLst>
          </p:cNvPr>
          <p:cNvSpPr/>
          <p:nvPr/>
        </p:nvSpPr>
        <p:spPr>
          <a:xfrm>
            <a:off x="525840" y="1916832"/>
            <a:ext cx="805800" cy="8058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3AB4486-EEEA-4938-B305-7471244DCB81}"/>
              </a:ext>
            </a:extLst>
          </p:cNvPr>
          <p:cNvSpPr/>
          <p:nvPr/>
        </p:nvSpPr>
        <p:spPr>
          <a:xfrm>
            <a:off x="525840" y="3356992"/>
            <a:ext cx="805800" cy="744468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9C0201B-1929-4D1D-BAA4-187C1AA101AD}"/>
              </a:ext>
            </a:extLst>
          </p:cNvPr>
          <p:cNvSpPr/>
          <p:nvPr/>
        </p:nvSpPr>
        <p:spPr>
          <a:xfrm>
            <a:off x="525840" y="4797152"/>
            <a:ext cx="805800" cy="744468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01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204EC0-491A-47EE-8EE1-6B8688670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E7204EC0-491A-47EE-8EE1-6B8688670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E7204EC0-491A-47EE-8EE1-6B8688670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4B835A-D477-4949-B8A5-311C336C6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F24B835A-D477-4949-B8A5-311C336C6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F24B835A-D477-4949-B8A5-311C336C6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1BFDF5-2D7F-4D8D-9252-A104F9C77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CF1BFDF5-2D7F-4D8D-9252-A104F9C77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CF1BFDF5-2D7F-4D8D-9252-A104F9C77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56AB6B-D639-46D5-97F2-4702D4A24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7F56AB6B-D639-46D5-97F2-4702D4A24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7F56AB6B-D639-46D5-97F2-4702D4A24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E8115D-41AF-4160-AA9D-0215C0F75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B5E8115D-41AF-4160-AA9D-0215C0F75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B5E8115D-41AF-4160-AA9D-0215C0F75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624D72-2DF3-49F8-96B1-73D1C5489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E3624D72-2DF3-49F8-96B1-73D1C5489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E3624D72-2DF3-49F8-96B1-73D1C5489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048D1-8C54-4A4C-9165-82362FA3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76672"/>
            <a:ext cx="7886700" cy="1325563"/>
          </a:xfrm>
        </p:spPr>
        <p:txBody>
          <a:bodyPr>
            <a:normAutofit/>
          </a:bodyPr>
          <a:lstStyle/>
          <a:p>
            <a:r>
              <a:rPr lang="pt-BR" altLang="pt-BR" sz="4400" b="1" dirty="0">
                <a:solidFill>
                  <a:schemeClr val="bg1"/>
                </a:solidFill>
              </a:rPr>
              <a:t>Capacitação</a:t>
            </a:r>
            <a:endParaRPr lang="pt-BR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33953ED-EA63-4582-A1B7-0D7C8B0F1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872122"/>
              </p:ext>
            </p:extLst>
          </p:nvPr>
        </p:nvGraphicFramePr>
        <p:xfrm>
          <a:off x="1475656" y="1556792"/>
          <a:ext cx="640871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BC877985-85C7-7067-EA73-898C6AD51086}"/>
              </a:ext>
            </a:extLst>
          </p:cNvPr>
          <p:cNvSpPr/>
          <p:nvPr/>
        </p:nvSpPr>
        <p:spPr>
          <a:xfrm>
            <a:off x="597848" y="750992"/>
            <a:ext cx="805800" cy="8058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29689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A7349C-B6E6-4A62-BD8E-7FC15ABB3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3FA7349C-B6E6-4A62-BD8E-7FC15ABB3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3FA7349C-B6E6-4A62-BD8E-7FC15ABB3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8C0928-7D3B-4218-A381-94C4C4B47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828C0928-7D3B-4218-A381-94C4C4B47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828C0928-7D3B-4218-A381-94C4C4B47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A1F39A-3CDA-4CE9-8BE3-E10C1238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90A1F39A-3CDA-4CE9-8BE3-E10C1238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90A1F39A-3CDA-4CE9-8BE3-E10C1238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A7FD31-F665-471F-84A6-692ABB4B2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C0A7FD31-F665-471F-84A6-692ABB4B2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C0A7FD31-F665-471F-84A6-692ABB4B2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100299-BF15-4B2F-9947-3C49BEE7A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BA100299-BF15-4B2F-9947-3C49BEE7A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BA100299-BF15-4B2F-9947-3C49BEE7A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924FA2-94F7-4560-BCF2-7D63448E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45924FA2-94F7-4560-BCF2-7D63448E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45924FA2-94F7-4560-BCF2-7D63448E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DFC9A9-1CFD-4B8B-8138-BC25E6E00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53DFC9A9-1CFD-4B8B-8138-BC25E6E00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3DFC9A9-1CFD-4B8B-8138-BC25E6E00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B24185-22E9-498F-A51B-D3780F86C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3FB24185-22E9-498F-A51B-D3780F86C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3FB24185-22E9-498F-A51B-D3780F86C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0AF54-1E89-4ED0-A025-CDA6F1BFE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C1B0AF54-1E89-4ED0-A025-CDA6F1BFE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C1B0AF54-1E89-4ED0-A025-CDA6F1BFE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11863</TotalTime>
  <Words>1953</Words>
  <Application>Microsoft Macintosh PowerPoint</Application>
  <PresentationFormat>Apresentação na tela (4:3)</PresentationFormat>
  <Paragraphs>209</Paragraphs>
  <Slides>37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53" baseType="lpstr">
      <vt:lpstr>Arial</vt:lpstr>
      <vt:lpstr>Arial Nova Cond Light</vt:lpstr>
      <vt:lpstr>Calibri</vt:lpstr>
      <vt:lpstr>Calibri Light</vt:lpstr>
      <vt:lpstr>Codec Pro</vt:lpstr>
      <vt:lpstr>Codec Pro Bold</vt:lpstr>
      <vt:lpstr>Corben</vt:lpstr>
      <vt:lpstr>Courier New</vt:lpstr>
      <vt:lpstr>Gill Sans MT Condensed</vt:lpstr>
      <vt:lpstr>Now</vt:lpstr>
      <vt:lpstr>Now Bold</vt:lpstr>
      <vt:lpstr>Open Sans Light</vt:lpstr>
      <vt:lpstr>Open Sans Light Bold</vt:lpstr>
      <vt:lpstr>Sifonn</vt:lpstr>
      <vt:lpstr>Tw Cen MT</vt:lpstr>
      <vt:lpstr>Tema do Office</vt:lpstr>
      <vt:lpstr>Percepção de mudanças climáticas em populações de pequena escala: </vt:lpstr>
      <vt:lpstr>O contexto...</vt:lpstr>
      <vt:lpstr>Mudanças podem afetar oferta de recursos naturais e práticas agrícolas de populações de pequena escala, inclusive indígenas na região amazônica</vt:lpstr>
      <vt:lpstr>Sociedades de pequena escala poderão ser afetadas negativamente</vt:lpstr>
      <vt:lpstr>Jogos sérios </vt:lpstr>
      <vt:lpstr>O que são e por que utilizar jogos sérios?</vt:lpstr>
      <vt:lpstr>Objetivos gerais do projeto</vt:lpstr>
      <vt:lpstr>Três etapas</vt:lpstr>
      <vt:lpstr>Capacitação</vt:lpstr>
      <vt:lpstr>Curso de elaboração  Jogos Sérios</vt:lpstr>
      <vt:lpstr>Mapeamento sistemático sobreo que são as percepções mudanças climáticas</vt:lpstr>
      <vt:lpstr>Mapeamento sistemático</vt:lpstr>
      <vt:lpstr>Artigo Publicado</vt:lpstr>
      <vt:lpstr>Apresentação do PowerPoint</vt:lpstr>
      <vt:lpstr>Apresentação do PowerPoint</vt:lpstr>
      <vt:lpstr>Aprofundamento teórico baixo</vt:lpstr>
      <vt:lpstr>Apresentação do PowerPoint</vt:lpstr>
      <vt:lpstr>Jogos:  1) Percepção 2) Adaptação:   Climazônia  Climazon</vt:lpstr>
      <vt:lpstr>Escopo dos jogos</vt:lpstr>
      <vt:lpstr>Apresentação do PowerPoint</vt:lpstr>
      <vt:lpstr>Etapas na elaboração do Jogo 2</vt:lpstr>
      <vt:lpstr>Objetivo dos jogadores</vt:lpstr>
      <vt:lpstr>Apresentação do PowerPoint</vt:lpstr>
      <vt:lpstr>O que as pessoas fazem</vt:lpstr>
      <vt:lpstr>Apresentação do PowerPoint</vt:lpstr>
      <vt:lpstr>Quais são as dinâmicas incluídas no jogo?</vt:lpstr>
      <vt:lpstr>Estação das chuvas e da seca se sucedem</vt:lpstr>
      <vt:lpstr>Mudança no retorno das atividades</vt:lpstr>
      <vt:lpstr>Ações e custo: atividades de subsistência</vt:lpstr>
      <vt:lpstr>Dinâmica variável:  jogabilidade + eventos extremos</vt:lpstr>
      <vt:lpstr>Exemplos de cartas de adaptação</vt:lpstr>
      <vt:lpstr>Cartas de compra e venda</vt:lpstr>
      <vt:lpstr>Acompanhamento discussões e Debriefing</vt:lpstr>
      <vt:lpstr>Pré-testes: entre o grupo e o laboratório</vt:lpstr>
      <vt:lpstr>Pré-testes com alunos da graduação da EACH</vt:lpstr>
      <vt:lpstr>Identificação de parcerias e potenciais financiamentos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conservar?</dc:title>
  <dc:creator>Carla Morsello</dc:creator>
  <cp:lastModifiedBy>Microsoft Office User</cp:lastModifiedBy>
  <cp:revision>189</cp:revision>
  <dcterms:created xsi:type="dcterms:W3CDTF">2020-09-03T06:35:00Z</dcterms:created>
  <dcterms:modified xsi:type="dcterms:W3CDTF">2023-06-13T15:38:19Z</dcterms:modified>
</cp:coreProperties>
</file>